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1421" r:id="rId5"/>
  </p:sldIdLst>
  <p:sldSz cx="12192000" cy="6858000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4355"/>
    <a:srgbClr val="B17ED8"/>
    <a:srgbClr val="E2F0D9"/>
    <a:srgbClr val="F3F2F1"/>
    <a:srgbClr val="FFF2CC"/>
    <a:srgbClr val="FCDAE0"/>
    <a:srgbClr val="EF904F"/>
    <a:srgbClr val="C1A7AB"/>
    <a:srgbClr val="C39BE1"/>
    <a:srgbClr val="CA82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B9488F7-E7AC-475C-88B2-2E6B549551EC}" v="11" dt="2021-08-18T09:18:17.0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5068" autoAdjust="0"/>
    <p:restoredTop sz="94660"/>
  </p:normalViewPr>
  <p:slideViewPr>
    <p:cSldViewPr snapToGrid="0">
      <p:cViewPr>
        <p:scale>
          <a:sx n="125" d="100"/>
          <a:sy n="125" d="100"/>
        </p:scale>
        <p:origin x="-2336" y="-9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toine Lefebvre" userId="022ad2ef-a149-4820-b161-0cd910f6ab01" providerId="ADAL" clId="{AB9488F7-E7AC-475C-88B2-2E6B549551EC}"/>
    <pc:docChg chg="undo custSel addSld delSld modSld">
      <pc:chgData name="Antoine Lefebvre" userId="022ad2ef-a149-4820-b161-0cd910f6ab01" providerId="ADAL" clId="{AB9488F7-E7AC-475C-88B2-2E6B549551EC}" dt="2021-09-03T17:35:42.336" v="347" actId="2696"/>
      <pc:docMkLst>
        <pc:docMk/>
      </pc:docMkLst>
      <pc:sldChg chg="addSp delSp modSp mod">
        <pc:chgData name="Antoine Lefebvre" userId="022ad2ef-a149-4820-b161-0cd910f6ab01" providerId="ADAL" clId="{AB9488F7-E7AC-475C-88B2-2E6B549551EC}" dt="2021-08-16T09:49:43.312" v="214" actId="207"/>
        <pc:sldMkLst>
          <pc:docMk/>
          <pc:sldMk cId="2807475346" sldId="1418"/>
        </pc:sldMkLst>
        <pc:spChg chg="mod">
          <ac:chgData name="Antoine Lefebvre" userId="022ad2ef-a149-4820-b161-0cd910f6ab01" providerId="ADAL" clId="{AB9488F7-E7AC-475C-88B2-2E6B549551EC}" dt="2021-08-16T08:42:26.464" v="95" actId="207"/>
          <ac:spMkLst>
            <pc:docMk/>
            <pc:sldMk cId="2807475346" sldId="1418"/>
            <ac:spMk id="79" creationId="{0035CDCE-42CC-491D-965A-2A80D4A0EC29}"/>
          </ac:spMkLst>
        </pc:spChg>
        <pc:spChg chg="add del">
          <ac:chgData name="Antoine Lefebvre" userId="022ad2ef-a149-4820-b161-0cd910f6ab01" providerId="ADAL" clId="{AB9488F7-E7AC-475C-88B2-2E6B549551EC}" dt="2021-08-16T08:43:33.747" v="97" actId="11529"/>
          <ac:spMkLst>
            <pc:docMk/>
            <pc:sldMk cId="2807475346" sldId="1418"/>
            <ac:spMk id="165" creationId="{7A3F4581-71C5-4824-8025-C774CE0073E8}"/>
          </ac:spMkLst>
        </pc:spChg>
        <pc:spChg chg="add mod">
          <ac:chgData name="Antoine Lefebvre" userId="022ad2ef-a149-4820-b161-0cd910f6ab01" providerId="ADAL" clId="{AB9488F7-E7AC-475C-88B2-2E6B549551EC}" dt="2021-08-16T09:44:34.126" v="213" actId="2085"/>
          <ac:spMkLst>
            <pc:docMk/>
            <pc:sldMk cId="2807475346" sldId="1418"/>
            <ac:spMk id="186" creationId="{E15FD0C1-6FE0-4B8B-913A-F49BEC1C4FCE}"/>
          </ac:spMkLst>
        </pc:spChg>
        <pc:spChg chg="add mod">
          <ac:chgData name="Antoine Lefebvre" userId="022ad2ef-a149-4820-b161-0cd910f6ab01" providerId="ADAL" clId="{AB9488F7-E7AC-475C-88B2-2E6B549551EC}" dt="2021-08-16T09:49:43.312" v="214" actId="207"/>
          <ac:spMkLst>
            <pc:docMk/>
            <pc:sldMk cId="2807475346" sldId="1418"/>
            <ac:spMk id="187" creationId="{AC062ED2-CFA7-4F70-89A7-3E0A8938C54E}"/>
          </ac:spMkLst>
        </pc:spChg>
        <pc:spChg chg="add mod">
          <ac:chgData name="Antoine Lefebvre" userId="022ad2ef-a149-4820-b161-0cd910f6ab01" providerId="ADAL" clId="{AB9488F7-E7AC-475C-88B2-2E6B549551EC}" dt="2021-08-16T09:49:43.312" v="214" actId="207"/>
          <ac:spMkLst>
            <pc:docMk/>
            <pc:sldMk cId="2807475346" sldId="1418"/>
            <ac:spMk id="188" creationId="{19FD36ED-5AD3-4988-A2D2-B20E48B20F34}"/>
          </ac:spMkLst>
        </pc:spChg>
        <pc:spChg chg="add mod">
          <ac:chgData name="Antoine Lefebvre" userId="022ad2ef-a149-4820-b161-0cd910f6ab01" providerId="ADAL" clId="{AB9488F7-E7AC-475C-88B2-2E6B549551EC}" dt="2021-08-16T09:49:43.312" v="214" actId="207"/>
          <ac:spMkLst>
            <pc:docMk/>
            <pc:sldMk cId="2807475346" sldId="1418"/>
            <ac:spMk id="189" creationId="{DF032C4C-A1BA-4394-8481-9999D2C9BE9B}"/>
          </ac:spMkLst>
        </pc:spChg>
        <pc:spChg chg="add del">
          <ac:chgData name="Antoine Lefebvre" userId="022ad2ef-a149-4820-b161-0cd910f6ab01" providerId="ADAL" clId="{AB9488F7-E7AC-475C-88B2-2E6B549551EC}" dt="2021-08-16T09:19:11.138" v="159" actId="478"/>
          <ac:spMkLst>
            <pc:docMk/>
            <pc:sldMk cId="2807475346" sldId="1418"/>
            <ac:spMk id="191" creationId="{DD2B4E5D-B2DA-40FC-8AC1-933E976AD748}"/>
          </ac:spMkLst>
        </pc:spChg>
        <pc:spChg chg="add mod">
          <ac:chgData name="Antoine Lefebvre" userId="022ad2ef-a149-4820-b161-0cd910f6ab01" providerId="ADAL" clId="{AB9488F7-E7AC-475C-88B2-2E6B549551EC}" dt="2021-08-16T09:49:43.312" v="214" actId="207"/>
          <ac:spMkLst>
            <pc:docMk/>
            <pc:sldMk cId="2807475346" sldId="1418"/>
            <ac:spMk id="192" creationId="{7DC12EED-73AE-48ED-9836-ED7A5A751B8D}"/>
          </ac:spMkLst>
        </pc:spChg>
        <pc:spChg chg="add mod">
          <ac:chgData name="Antoine Lefebvre" userId="022ad2ef-a149-4820-b161-0cd910f6ab01" providerId="ADAL" clId="{AB9488F7-E7AC-475C-88B2-2E6B549551EC}" dt="2021-08-16T08:07:17.469" v="83" actId="207"/>
          <ac:spMkLst>
            <pc:docMk/>
            <pc:sldMk cId="2807475346" sldId="1418"/>
            <ac:spMk id="193" creationId="{C9C4F9CB-92AB-4A52-9525-312AE870FBC7}"/>
          </ac:spMkLst>
        </pc:spChg>
        <pc:spChg chg="mod">
          <ac:chgData name="Antoine Lefebvre" userId="022ad2ef-a149-4820-b161-0cd910f6ab01" providerId="ADAL" clId="{AB9488F7-E7AC-475C-88B2-2E6B549551EC}" dt="2021-08-16T07:44:35.104" v="69" actId="14100"/>
          <ac:spMkLst>
            <pc:docMk/>
            <pc:sldMk cId="2807475346" sldId="1418"/>
            <ac:spMk id="196" creationId="{5E2460E4-E9AD-4DAC-BE07-F8043FD4F8EE}"/>
          </ac:spMkLst>
        </pc:spChg>
        <pc:spChg chg="add mod">
          <ac:chgData name="Antoine Lefebvre" userId="022ad2ef-a149-4820-b161-0cd910f6ab01" providerId="ADAL" clId="{AB9488F7-E7AC-475C-88B2-2E6B549551EC}" dt="2021-08-16T09:49:43.312" v="214" actId="207"/>
          <ac:spMkLst>
            <pc:docMk/>
            <pc:sldMk cId="2807475346" sldId="1418"/>
            <ac:spMk id="201" creationId="{00CD4541-4889-49B3-BEF0-85E0F23A296D}"/>
          </ac:spMkLst>
        </pc:spChg>
        <pc:spChg chg="add mod">
          <ac:chgData name="Antoine Lefebvre" userId="022ad2ef-a149-4820-b161-0cd910f6ab01" providerId="ADAL" clId="{AB9488F7-E7AC-475C-88B2-2E6B549551EC}" dt="2021-08-16T09:49:43.312" v="214" actId="207"/>
          <ac:spMkLst>
            <pc:docMk/>
            <pc:sldMk cId="2807475346" sldId="1418"/>
            <ac:spMk id="202" creationId="{CE2456FE-83D0-44B9-AF1F-669C2A54D6BE}"/>
          </ac:spMkLst>
        </pc:spChg>
      </pc:sldChg>
      <pc:sldChg chg="addSp modSp mod setBg">
        <pc:chgData name="Antoine Lefebvre" userId="022ad2ef-a149-4820-b161-0cd910f6ab01" providerId="ADAL" clId="{AB9488F7-E7AC-475C-88B2-2E6B549551EC}" dt="2021-08-16T09:32:19.671" v="197" actId="1076"/>
        <pc:sldMkLst>
          <pc:docMk/>
          <pc:sldMk cId="3245973686" sldId="1420"/>
        </pc:sldMkLst>
        <pc:spChg chg="mod">
          <ac:chgData name="Antoine Lefebvre" userId="022ad2ef-a149-4820-b161-0cd910f6ab01" providerId="ADAL" clId="{AB9488F7-E7AC-475C-88B2-2E6B549551EC}" dt="2021-08-16T09:13:20.588" v="147"/>
          <ac:spMkLst>
            <pc:docMk/>
            <pc:sldMk cId="3245973686" sldId="1420"/>
            <ac:spMk id="192" creationId="{A6B5FF79-291C-4245-A8E7-A47623C7C63B}"/>
          </ac:spMkLst>
        </pc:spChg>
        <pc:spChg chg="mod">
          <ac:chgData name="Antoine Lefebvre" userId="022ad2ef-a149-4820-b161-0cd910f6ab01" providerId="ADAL" clId="{AB9488F7-E7AC-475C-88B2-2E6B549551EC}" dt="2021-08-16T09:32:19.671" v="197" actId="1076"/>
          <ac:spMkLst>
            <pc:docMk/>
            <pc:sldMk cId="3245973686" sldId="1420"/>
            <ac:spMk id="194" creationId="{0EF59AEF-F41E-4C89-8FF4-444988C58469}"/>
          </ac:spMkLst>
        </pc:spChg>
        <pc:spChg chg="mod">
          <ac:chgData name="Antoine Lefebvre" userId="022ad2ef-a149-4820-b161-0cd910f6ab01" providerId="ADAL" clId="{AB9488F7-E7AC-475C-88B2-2E6B549551EC}" dt="2021-08-16T09:32:12.161" v="196" actId="1076"/>
          <ac:spMkLst>
            <pc:docMk/>
            <pc:sldMk cId="3245973686" sldId="1420"/>
            <ac:spMk id="195" creationId="{22184E89-C8F0-43ED-84DB-25D15F958549}"/>
          </ac:spMkLst>
        </pc:spChg>
        <pc:spChg chg="mod">
          <ac:chgData name="Antoine Lefebvre" userId="022ad2ef-a149-4820-b161-0cd910f6ab01" providerId="ADAL" clId="{AB9488F7-E7AC-475C-88B2-2E6B549551EC}" dt="2021-08-16T09:32:08.712" v="195" actId="1076"/>
          <ac:spMkLst>
            <pc:docMk/>
            <pc:sldMk cId="3245973686" sldId="1420"/>
            <ac:spMk id="196" creationId="{C170E5C8-7347-4AC6-93B3-97233611EA13}"/>
          </ac:spMkLst>
        </pc:spChg>
        <pc:spChg chg="add mod">
          <ac:chgData name="Antoine Lefebvre" userId="022ad2ef-a149-4820-b161-0cd910f6ab01" providerId="ADAL" clId="{AB9488F7-E7AC-475C-88B2-2E6B549551EC}" dt="2021-08-16T09:11:03.978" v="131" actId="2085"/>
          <ac:spMkLst>
            <pc:docMk/>
            <pc:sldMk cId="3245973686" sldId="1420"/>
            <ac:spMk id="200" creationId="{0238D136-4D87-44D6-9AA4-2F7DB2BB9E48}"/>
          </ac:spMkLst>
        </pc:spChg>
        <pc:spChg chg="add mod">
          <ac:chgData name="Antoine Lefebvre" userId="022ad2ef-a149-4820-b161-0cd910f6ab01" providerId="ADAL" clId="{AB9488F7-E7AC-475C-88B2-2E6B549551EC}" dt="2021-08-16T09:11:03.978" v="131" actId="2085"/>
          <ac:spMkLst>
            <pc:docMk/>
            <pc:sldMk cId="3245973686" sldId="1420"/>
            <ac:spMk id="201" creationId="{70783F03-ED02-4A1C-9132-B93B002DFACF}"/>
          </ac:spMkLst>
        </pc:spChg>
        <pc:spChg chg="add mod">
          <ac:chgData name="Antoine Lefebvre" userId="022ad2ef-a149-4820-b161-0cd910f6ab01" providerId="ADAL" clId="{AB9488F7-E7AC-475C-88B2-2E6B549551EC}" dt="2021-08-16T09:11:03.978" v="131" actId="2085"/>
          <ac:spMkLst>
            <pc:docMk/>
            <pc:sldMk cId="3245973686" sldId="1420"/>
            <ac:spMk id="202" creationId="{BAFE95C0-DA38-40AD-8EF9-FF6D9501F9E2}"/>
          </ac:spMkLst>
        </pc:spChg>
        <pc:spChg chg="add mod">
          <ac:chgData name="Antoine Lefebvre" userId="022ad2ef-a149-4820-b161-0cd910f6ab01" providerId="ADAL" clId="{AB9488F7-E7AC-475C-88B2-2E6B549551EC}" dt="2021-08-16T09:11:03.978" v="131" actId="2085"/>
          <ac:spMkLst>
            <pc:docMk/>
            <pc:sldMk cId="3245973686" sldId="1420"/>
            <ac:spMk id="203" creationId="{FC234458-D270-40C4-A0BA-1094F8B31DEC}"/>
          </ac:spMkLst>
        </pc:spChg>
        <pc:spChg chg="add mod">
          <ac:chgData name="Antoine Lefebvre" userId="022ad2ef-a149-4820-b161-0cd910f6ab01" providerId="ADAL" clId="{AB9488F7-E7AC-475C-88B2-2E6B549551EC}" dt="2021-08-16T09:11:03.978" v="131" actId="2085"/>
          <ac:spMkLst>
            <pc:docMk/>
            <pc:sldMk cId="3245973686" sldId="1420"/>
            <ac:spMk id="204" creationId="{D981FFEE-C438-4199-B493-0D261D04B1EC}"/>
          </ac:spMkLst>
        </pc:spChg>
        <pc:spChg chg="add mod">
          <ac:chgData name="Antoine Lefebvre" userId="022ad2ef-a149-4820-b161-0cd910f6ab01" providerId="ADAL" clId="{AB9488F7-E7AC-475C-88B2-2E6B549551EC}" dt="2021-08-16T09:11:03.978" v="131" actId="2085"/>
          <ac:spMkLst>
            <pc:docMk/>
            <pc:sldMk cId="3245973686" sldId="1420"/>
            <ac:spMk id="205" creationId="{2587096D-477D-4B66-893B-34757FED86DB}"/>
          </ac:spMkLst>
        </pc:spChg>
        <pc:spChg chg="add mod">
          <ac:chgData name="Antoine Lefebvre" userId="022ad2ef-a149-4820-b161-0cd910f6ab01" providerId="ADAL" clId="{AB9488F7-E7AC-475C-88B2-2E6B549551EC}" dt="2021-08-16T09:11:03.978" v="131" actId="2085"/>
          <ac:spMkLst>
            <pc:docMk/>
            <pc:sldMk cId="3245973686" sldId="1420"/>
            <ac:spMk id="206" creationId="{6D36C0B2-D46C-45E5-8F98-A04FB30B0D0C}"/>
          </ac:spMkLst>
        </pc:spChg>
        <pc:spChg chg="add mod">
          <ac:chgData name="Antoine Lefebvre" userId="022ad2ef-a149-4820-b161-0cd910f6ab01" providerId="ADAL" clId="{AB9488F7-E7AC-475C-88B2-2E6B549551EC}" dt="2021-08-16T09:11:03.978" v="131" actId="2085"/>
          <ac:spMkLst>
            <pc:docMk/>
            <pc:sldMk cId="3245973686" sldId="1420"/>
            <ac:spMk id="207" creationId="{7457D14D-7522-400E-AE44-0ED52D3CEEB8}"/>
          </ac:spMkLst>
        </pc:spChg>
        <pc:spChg chg="add mod">
          <ac:chgData name="Antoine Lefebvre" userId="022ad2ef-a149-4820-b161-0cd910f6ab01" providerId="ADAL" clId="{AB9488F7-E7AC-475C-88B2-2E6B549551EC}" dt="2021-08-16T09:11:03.978" v="131" actId="2085"/>
          <ac:spMkLst>
            <pc:docMk/>
            <pc:sldMk cId="3245973686" sldId="1420"/>
            <ac:spMk id="208" creationId="{BB900887-5585-4C77-B0BA-7BC5EE6CB983}"/>
          </ac:spMkLst>
        </pc:spChg>
        <pc:spChg chg="add mod">
          <ac:chgData name="Antoine Lefebvre" userId="022ad2ef-a149-4820-b161-0cd910f6ab01" providerId="ADAL" clId="{AB9488F7-E7AC-475C-88B2-2E6B549551EC}" dt="2021-08-16T09:11:25.174" v="136" actId="2085"/>
          <ac:spMkLst>
            <pc:docMk/>
            <pc:sldMk cId="3245973686" sldId="1420"/>
            <ac:spMk id="209" creationId="{F1C44CB1-14EB-4592-8AAD-88FC83664AE6}"/>
          </ac:spMkLst>
        </pc:spChg>
        <pc:spChg chg="add mod">
          <ac:chgData name="Antoine Lefebvre" userId="022ad2ef-a149-4820-b161-0cd910f6ab01" providerId="ADAL" clId="{AB9488F7-E7AC-475C-88B2-2E6B549551EC}" dt="2021-08-16T09:11:03.978" v="131" actId="2085"/>
          <ac:spMkLst>
            <pc:docMk/>
            <pc:sldMk cId="3245973686" sldId="1420"/>
            <ac:spMk id="210" creationId="{38095EEC-B653-4596-B492-6E3D87CC1694}"/>
          </ac:spMkLst>
        </pc:spChg>
        <pc:spChg chg="add mod">
          <ac:chgData name="Antoine Lefebvre" userId="022ad2ef-a149-4820-b161-0cd910f6ab01" providerId="ADAL" clId="{AB9488F7-E7AC-475C-88B2-2E6B549551EC}" dt="2021-08-16T09:11:03.978" v="131" actId="2085"/>
          <ac:spMkLst>
            <pc:docMk/>
            <pc:sldMk cId="3245973686" sldId="1420"/>
            <ac:spMk id="211" creationId="{2AA3BEB1-C144-47C9-A157-3E2593A37375}"/>
          </ac:spMkLst>
        </pc:spChg>
        <pc:spChg chg="add mod">
          <ac:chgData name="Antoine Lefebvre" userId="022ad2ef-a149-4820-b161-0cd910f6ab01" providerId="ADAL" clId="{AB9488F7-E7AC-475C-88B2-2E6B549551EC}" dt="2021-08-16T09:11:03.978" v="131" actId="2085"/>
          <ac:spMkLst>
            <pc:docMk/>
            <pc:sldMk cId="3245973686" sldId="1420"/>
            <ac:spMk id="212" creationId="{919392A9-9497-4EBD-B79D-0CD3E17E8EF2}"/>
          </ac:spMkLst>
        </pc:spChg>
        <pc:spChg chg="add mod">
          <ac:chgData name="Antoine Lefebvre" userId="022ad2ef-a149-4820-b161-0cd910f6ab01" providerId="ADAL" clId="{AB9488F7-E7AC-475C-88B2-2E6B549551EC}" dt="2021-08-16T09:11:03.978" v="131" actId="2085"/>
          <ac:spMkLst>
            <pc:docMk/>
            <pc:sldMk cId="3245973686" sldId="1420"/>
            <ac:spMk id="213" creationId="{1DEB975D-4B08-4B27-B742-A5069A196B28}"/>
          </ac:spMkLst>
        </pc:spChg>
        <pc:spChg chg="add mod">
          <ac:chgData name="Antoine Lefebvre" userId="022ad2ef-a149-4820-b161-0cd910f6ab01" providerId="ADAL" clId="{AB9488F7-E7AC-475C-88B2-2E6B549551EC}" dt="2021-08-16T09:11:03.978" v="131" actId="2085"/>
          <ac:spMkLst>
            <pc:docMk/>
            <pc:sldMk cId="3245973686" sldId="1420"/>
            <ac:spMk id="214" creationId="{F4BB550B-6234-4015-BC2C-34D4330D1ED0}"/>
          </ac:spMkLst>
        </pc:spChg>
        <pc:spChg chg="add mod">
          <ac:chgData name="Antoine Lefebvre" userId="022ad2ef-a149-4820-b161-0cd910f6ab01" providerId="ADAL" clId="{AB9488F7-E7AC-475C-88B2-2E6B549551EC}" dt="2021-08-16T09:14:50.216" v="151" actId="1076"/>
          <ac:spMkLst>
            <pc:docMk/>
            <pc:sldMk cId="3245973686" sldId="1420"/>
            <ac:spMk id="215" creationId="{75C6E816-C31C-4648-85B4-C3ED98432046}"/>
          </ac:spMkLst>
        </pc:spChg>
        <pc:grpChg chg="mod">
          <ac:chgData name="Antoine Lefebvre" userId="022ad2ef-a149-4820-b161-0cd910f6ab01" providerId="ADAL" clId="{AB9488F7-E7AC-475C-88B2-2E6B549551EC}" dt="2021-08-16T09:32:03.026" v="194" actId="1076"/>
          <ac:grpSpMkLst>
            <pc:docMk/>
            <pc:sldMk cId="3245973686" sldId="1420"/>
            <ac:grpSpMk id="191" creationId="{4B67F218-AE63-431E-8BC0-7036E6D68485}"/>
          </ac:grpSpMkLst>
        </pc:grpChg>
      </pc:sldChg>
      <pc:sldChg chg="addSp modSp mod">
        <pc:chgData name="Antoine Lefebvre" userId="022ad2ef-a149-4820-b161-0cd910f6ab01" providerId="ADAL" clId="{AB9488F7-E7AC-475C-88B2-2E6B549551EC}" dt="2021-08-16T09:50:13.872" v="215" actId="207"/>
        <pc:sldMkLst>
          <pc:docMk/>
          <pc:sldMk cId="3072481851" sldId="1424"/>
        </pc:sldMkLst>
        <pc:spChg chg="add mod">
          <ac:chgData name="Antoine Lefebvre" userId="022ad2ef-a149-4820-b161-0cd910f6ab01" providerId="ADAL" clId="{AB9488F7-E7AC-475C-88B2-2E6B549551EC}" dt="2021-08-16T09:12:13.911" v="141" actId="2085"/>
          <ac:spMkLst>
            <pc:docMk/>
            <pc:sldMk cId="3072481851" sldId="1424"/>
            <ac:spMk id="8" creationId="{1F2ECFD7-E9C7-4AA6-8AC7-489031AFCF2E}"/>
          </ac:spMkLst>
        </pc:spChg>
        <pc:spChg chg="add mod">
          <ac:chgData name="Antoine Lefebvre" userId="022ad2ef-a149-4820-b161-0cd910f6ab01" providerId="ADAL" clId="{AB9488F7-E7AC-475C-88B2-2E6B549551EC}" dt="2021-08-16T09:50:13.872" v="215" actId="207"/>
          <ac:spMkLst>
            <pc:docMk/>
            <pc:sldMk cId="3072481851" sldId="1424"/>
            <ac:spMk id="18" creationId="{F8488A5D-9ED2-44E3-ACB7-2B6E3EBA1868}"/>
          </ac:spMkLst>
        </pc:spChg>
        <pc:spChg chg="mod">
          <ac:chgData name="Antoine Lefebvre" userId="022ad2ef-a149-4820-b161-0cd910f6ab01" providerId="ADAL" clId="{AB9488F7-E7AC-475C-88B2-2E6B549551EC}" dt="2021-08-16T09:28:06.510" v="175" actId="14100"/>
          <ac:spMkLst>
            <pc:docMk/>
            <pc:sldMk cId="3072481851" sldId="1424"/>
            <ac:spMk id="94" creationId="{B5C6F68F-A185-47B9-A8BF-66B6E0FEB023}"/>
          </ac:spMkLst>
        </pc:spChg>
        <pc:spChg chg="add mod">
          <ac:chgData name="Antoine Lefebvre" userId="022ad2ef-a149-4820-b161-0cd910f6ab01" providerId="ADAL" clId="{AB9488F7-E7AC-475C-88B2-2E6B549551EC}" dt="2021-08-16T09:15:09.917" v="152"/>
          <ac:spMkLst>
            <pc:docMk/>
            <pc:sldMk cId="3072481851" sldId="1424"/>
            <ac:spMk id="99" creationId="{DA1F533D-BCBF-4929-A603-CBA1DEE974E8}"/>
          </ac:spMkLst>
        </pc:spChg>
        <pc:spChg chg="add mod">
          <ac:chgData name="Antoine Lefebvre" userId="022ad2ef-a149-4820-b161-0cd910f6ab01" providerId="ADAL" clId="{AB9488F7-E7AC-475C-88B2-2E6B549551EC}" dt="2021-08-16T09:50:13.872" v="215" actId="207"/>
          <ac:spMkLst>
            <pc:docMk/>
            <pc:sldMk cId="3072481851" sldId="1424"/>
            <ac:spMk id="100" creationId="{FD8C36ED-F34B-4C67-B8F4-F5CCE9AD7F72}"/>
          </ac:spMkLst>
        </pc:spChg>
      </pc:sldChg>
      <pc:sldChg chg="addSp modSp mod">
        <pc:chgData name="Antoine Lefebvre" userId="022ad2ef-a149-4820-b161-0cd910f6ab01" providerId="ADAL" clId="{AB9488F7-E7AC-475C-88B2-2E6B549551EC}" dt="2021-08-16T09:51:20.852" v="217" actId="207"/>
        <pc:sldMkLst>
          <pc:docMk/>
          <pc:sldMk cId="544111719" sldId="1426"/>
        </pc:sldMkLst>
        <pc:spChg chg="add mod">
          <ac:chgData name="Antoine Lefebvre" userId="022ad2ef-a149-4820-b161-0cd910f6ab01" providerId="ADAL" clId="{AB9488F7-E7AC-475C-88B2-2E6B549551EC}" dt="2021-08-16T09:12:31.131" v="146" actId="2085"/>
          <ac:spMkLst>
            <pc:docMk/>
            <pc:sldMk cId="544111719" sldId="1426"/>
            <ac:spMk id="13" creationId="{2E6A15FE-45BC-4E9B-9985-A5CC0DF5ED2C}"/>
          </ac:spMkLst>
        </pc:spChg>
        <pc:spChg chg="add mod">
          <ac:chgData name="Antoine Lefebvre" userId="022ad2ef-a149-4820-b161-0cd910f6ab01" providerId="ADAL" clId="{AB9488F7-E7AC-475C-88B2-2E6B549551EC}" dt="2021-08-16T09:50:35.449" v="216" actId="207"/>
          <ac:spMkLst>
            <pc:docMk/>
            <pc:sldMk cId="544111719" sldId="1426"/>
            <ac:spMk id="29" creationId="{D997FE9F-BB64-4E9B-ABA3-A9798FC2B56C}"/>
          </ac:spMkLst>
        </pc:spChg>
        <pc:spChg chg="add mod">
          <ac:chgData name="Antoine Lefebvre" userId="022ad2ef-a149-4820-b161-0cd910f6ab01" providerId="ADAL" clId="{AB9488F7-E7AC-475C-88B2-2E6B549551EC}" dt="2021-08-16T09:50:35.449" v="216" actId="207"/>
          <ac:spMkLst>
            <pc:docMk/>
            <pc:sldMk cId="544111719" sldId="1426"/>
            <ac:spMk id="30" creationId="{19B4BC67-B884-4B63-95F9-6ADC606BFB4F}"/>
          </ac:spMkLst>
        </pc:spChg>
        <pc:spChg chg="mod">
          <ac:chgData name="Antoine Lefebvre" userId="022ad2ef-a149-4820-b161-0cd910f6ab01" providerId="ADAL" clId="{AB9488F7-E7AC-475C-88B2-2E6B549551EC}" dt="2021-08-16T09:28:00.688" v="174" actId="14100"/>
          <ac:spMkLst>
            <pc:docMk/>
            <pc:sldMk cId="544111719" sldId="1426"/>
            <ac:spMk id="80" creationId="{F738342C-B6CB-4BEB-B474-1A2F5D8F0722}"/>
          </ac:spMkLst>
        </pc:spChg>
        <pc:spChg chg="mod">
          <ac:chgData name="Antoine Lefebvre" userId="022ad2ef-a149-4820-b161-0cd910f6ab01" providerId="ADAL" clId="{AB9488F7-E7AC-475C-88B2-2E6B549551EC}" dt="2021-08-16T09:31:37.449" v="192" actId="1076"/>
          <ac:spMkLst>
            <pc:docMk/>
            <pc:sldMk cId="544111719" sldId="1426"/>
            <ac:spMk id="82" creationId="{8E30F0EC-2E5E-4221-9E01-2C171380246B}"/>
          </ac:spMkLst>
        </pc:spChg>
        <pc:spChg chg="mod">
          <ac:chgData name="Antoine Lefebvre" userId="022ad2ef-a149-4820-b161-0cd910f6ab01" providerId="ADAL" clId="{AB9488F7-E7AC-475C-88B2-2E6B549551EC}" dt="2021-08-16T09:31:30.875" v="191" actId="1076"/>
          <ac:spMkLst>
            <pc:docMk/>
            <pc:sldMk cId="544111719" sldId="1426"/>
            <ac:spMk id="83" creationId="{0208DE93-C8A7-4504-A420-EBC454367C63}"/>
          </ac:spMkLst>
        </pc:spChg>
        <pc:spChg chg="mod">
          <ac:chgData name="Antoine Lefebvre" userId="022ad2ef-a149-4820-b161-0cd910f6ab01" providerId="ADAL" clId="{AB9488F7-E7AC-475C-88B2-2E6B549551EC}" dt="2021-08-16T09:31:27.692" v="190" actId="1076"/>
          <ac:spMkLst>
            <pc:docMk/>
            <pc:sldMk cId="544111719" sldId="1426"/>
            <ac:spMk id="84" creationId="{F3BBB2BA-F722-4CE2-A139-35025F4A8ECC}"/>
          </ac:spMkLst>
        </pc:spChg>
        <pc:spChg chg="mod">
          <ac:chgData name="Antoine Lefebvre" userId="022ad2ef-a149-4820-b161-0cd910f6ab01" providerId="ADAL" clId="{AB9488F7-E7AC-475C-88B2-2E6B549551EC}" dt="2021-08-16T09:31:11.932" v="187" actId="1076"/>
          <ac:spMkLst>
            <pc:docMk/>
            <pc:sldMk cId="544111719" sldId="1426"/>
            <ac:spMk id="85" creationId="{0CA1EB4A-9FC2-454E-AE9C-2B5CB68C15B8}"/>
          </ac:spMkLst>
        </pc:spChg>
        <pc:spChg chg="add mod ord">
          <ac:chgData name="Antoine Lefebvre" userId="022ad2ef-a149-4820-b161-0cd910f6ab01" providerId="ADAL" clId="{AB9488F7-E7AC-475C-88B2-2E6B549551EC}" dt="2021-08-16T09:30:12.129" v="183" actId="166"/>
          <ac:spMkLst>
            <pc:docMk/>
            <pc:sldMk cId="544111719" sldId="1426"/>
            <ac:spMk id="86" creationId="{E5D367FB-7828-48B1-8810-DAF880A11DFB}"/>
          </ac:spMkLst>
        </pc:spChg>
        <pc:spChg chg="add mod">
          <ac:chgData name="Antoine Lefebvre" userId="022ad2ef-a149-4820-b161-0cd910f6ab01" providerId="ADAL" clId="{AB9488F7-E7AC-475C-88B2-2E6B549551EC}" dt="2021-08-16T09:50:35.449" v="216" actId="207"/>
          <ac:spMkLst>
            <pc:docMk/>
            <pc:sldMk cId="544111719" sldId="1426"/>
            <ac:spMk id="87" creationId="{A7073CCF-A6DD-4718-AFE2-166CC12FB1DD}"/>
          </ac:spMkLst>
        </pc:spChg>
        <pc:spChg chg="add mod">
          <ac:chgData name="Antoine Lefebvre" userId="022ad2ef-a149-4820-b161-0cd910f6ab01" providerId="ADAL" clId="{AB9488F7-E7AC-475C-88B2-2E6B549551EC}" dt="2021-08-16T09:50:35.449" v="216" actId="207"/>
          <ac:spMkLst>
            <pc:docMk/>
            <pc:sldMk cId="544111719" sldId="1426"/>
            <ac:spMk id="88" creationId="{B902C476-26E2-43AA-903D-F483723FE42F}"/>
          </ac:spMkLst>
        </pc:spChg>
        <pc:spChg chg="add mod">
          <ac:chgData name="Antoine Lefebvre" userId="022ad2ef-a149-4820-b161-0cd910f6ab01" providerId="ADAL" clId="{AB9488F7-E7AC-475C-88B2-2E6B549551EC}" dt="2021-08-16T09:50:35.449" v="216" actId="207"/>
          <ac:spMkLst>
            <pc:docMk/>
            <pc:sldMk cId="544111719" sldId="1426"/>
            <ac:spMk id="89" creationId="{9076F6B2-76CB-4A2F-9D31-BB9C2FA4F788}"/>
          </ac:spMkLst>
        </pc:spChg>
        <pc:spChg chg="add mod">
          <ac:chgData name="Antoine Lefebvre" userId="022ad2ef-a149-4820-b161-0cd910f6ab01" providerId="ADAL" clId="{AB9488F7-E7AC-475C-88B2-2E6B549551EC}" dt="2021-08-16T09:50:35.449" v="216" actId="207"/>
          <ac:spMkLst>
            <pc:docMk/>
            <pc:sldMk cId="544111719" sldId="1426"/>
            <ac:spMk id="90" creationId="{BFF3159F-C271-43F4-9CD0-127DC8C90911}"/>
          </ac:spMkLst>
        </pc:spChg>
        <pc:spChg chg="add mod">
          <ac:chgData name="Antoine Lefebvre" userId="022ad2ef-a149-4820-b161-0cd910f6ab01" providerId="ADAL" clId="{AB9488F7-E7AC-475C-88B2-2E6B549551EC}" dt="2021-08-16T09:50:35.449" v="216" actId="207"/>
          <ac:spMkLst>
            <pc:docMk/>
            <pc:sldMk cId="544111719" sldId="1426"/>
            <ac:spMk id="91" creationId="{0B7AF824-9589-4CA5-99AD-C211FCE42029}"/>
          </ac:spMkLst>
        </pc:spChg>
        <pc:spChg chg="add mod">
          <ac:chgData name="Antoine Lefebvre" userId="022ad2ef-a149-4820-b161-0cd910f6ab01" providerId="ADAL" clId="{AB9488F7-E7AC-475C-88B2-2E6B549551EC}" dt="2021-08-16T09:51:20.852" v="217" actId="207"/>
          <ac:spMkLst>
            <pc:docMk/>
            <pc:sldMk cId="544111719" sldId="1426"/>
            <ac:spMk id="92" creationId="{2050F6EE-552A-41D9-BCDD-EE7204943506}"/>
          </ac:spMkLst>
        </pc:spChg>
        <pc:grpChg chg="mod">
          <ac:chgData name="Antoine Lefebvre" userId="022ad2ef-a149-4820-b161-0cd910f6ab01" providerId="ADAL" clId="{AB9488F7-E7AC-475C-88B2-2E6B549551EC}" dt="2021-08-16T09:31:24.019" v="189" actId="1076"/>
          <ac:grpSpMkLst>
            <pc:docMk/>
            <pc:sldMk cId="544111719" sldId="1426"/>
            <ac:grpSpMk id="79" creationId="{ABD425B7-471F-450E-9041-0290B2F2552E}"/>
          </ac:grpSpMkLst>
        </pc:grpChg>
      </pc:sldChg>
      <pc:sldChg chg="addSp delSp modSp new del mod">
        <pc:chgData name="Antoine Lefebvre" userId="022ad2ef-a149-4820-b161-0cd910f6ab01" providerId="ADAL" clId="{AB9488F7-E7AC-475C-88B2-2E6B549551EC}" dt="2021-09-03T17:35:42.336" v="347" actId="2696"/>
        <pc:sldMkLst>
          <pc:docMk/>
          <pc:sldMk cId="1133731561" sldId="1431"/>
        </pc:sldMkLst>
        <pc:spChg chg="mod">
          <ac:chgData name="Antoine Lefebvre" userId="022ad2ef-a149-4820-b161-0cd910f6ab01" providerId="ADAL" clId="{AB9488F7-E7AC-475C-88B2-2E6B549551EC}" dt="2021-08-18T08:35:18.871" v="263" actId="20577"/>
          <ac:spMkLst>
            <pc:docMk/>
            <pc:sldMk cId="1133731561" sldId="1431"/>
            <ac:spMk id="2" creationId="{2B425969-2C77-4EEA-8D86-49CFBA16A038}"/>
          </ac:spMkLst>
        </pc:spChg>
        <pc:spChg chg="del mod">
          <ac:chgData name="Antoine Lefebvre" userId="022ad2ef-a149-4820-b161-0cd910f6ab01" providerId="ADAL" clId="{AB9488F7-E7AC-475C-88B2-2E6B549551EC}" dt="2021-08-18T08:34:14.796" v="224" actId="478"/>
          <ac:spMkLst>
            <pc:docMk/>
            <pc:sldMk cId="1133731561" sldId="1431"/>
            <ac:spMk id="3" creationId="{4F999B87-261A-4773-ADDE-E54FA2A3FD61}"/>
          </ac:spMkLst>
        </pc:spChg>
        <pc:picChg chg="add mod">
          <ac:chgData name="Antoine Lefebvre" userId="022ad2ef-a149-4820-b161-0cd910f6ab01" providerId="ADAL" clId="{AB9488F7-E7AC-475C-88B2-2E6B549551EC}" dt="2021-08-19T13:32:41.804" v="343" actId="1076"/>
          <ac:picMkLst>
            <pc:docMk/>
            <pc:sldMk cId="1133731561" sldId="1431"/>
            <ac:picMk id="4" creationId="{8417F47B-CD17-498E-8F73-7015B69A50D2}"/>
          </ac:picMkLst>
        </pc:picChg>
      </pc:sldChg>
      <pc:sldChg chg="addSp delSp modSp add del mod">
        <pc:chgData name="Antoine Lefebvre" userId="022ad2ef-a149-4820-b161-0cd910f6ab01" providerId="ADAL" clId="{AB9488F7-E7AC-475C-88B2-2E6B549551EC}" dt="2021-09-03T17:35:36.194" v="345" actId="2696"/>
        <pc:sldMkLst>
          <pc:docMk/>
          <pc:sldMk cId="1199659619" sldId="1432"/>
        </pc:sldMkLst>
        <pc:spChg chg="mod">
          <ac:chgData name="Antoine Lefebvre" userId="022ad2ef-a149-4820-b161-0cd910f6ab01" providerId="ADAL" clId="{AB9488F7-E7AC-475C-88B2-2E6B549551EC}" dt="2021-08-18T08:57:39.236" v="276" actId="20577"/>
          <ac:spMkLst>
            <pc:docMk/>
            <pc:sldMk cId="1199659619" sldId="1432"/>
            <ac:spMk id="2" creationId="{2B425969-2C77-4EEA-8D86-49CFBA16A038}"/>
          </ac:spMkLst>
        </pc:spChg>
        <pc:picChg chg="add mod">
          <ac:chgData name="Antoine Lefebvre" userId="022ad2ef-a149-4820-b161-0cd910f6ab01" providerId="ADAL" clId="{AB9488F7-E7AC-475C-88B2-2E6B549551EC}" dt="2021-08-18T08:58:04.505" v="279" actId="1076"/>
          <ac:picMkLst>
            <pc:docMk/>
            <pc:sldMk cId="1199659619" sldId="1432"/>
            <ac:picMk id="3" creationId="{48DA4426-DDD7-4EE4-9B8F-2EAE22FD9C97}"/>
          </ac:picMkLst>
        </pc:picChg>
        <pc:picChg chg="del">
          <ac:chgData name="Antoine Lefebvre" userId="022ad2ef-a149-4820-b161-0cd910f6ab01" providerId="ADAL" clId="{AB9488F7-E7AC-475C-88B2-2E6B549551EC}" dt="2021-08-18T08:57:42.471" v="277" actId="478"/>
          <ac:picMkLst>
            <pc:docMk/>
            <pc:sldMk cId="1199659619" sldId="1432"/>
            <ac:picMk id="4" creationId="{8417F47B-CD17-498E-8F73-7015B69A50D2}"/>
          </ac:picMkLst>
        </pc:picChg>
      </pc:sldChg>
      <pc:sldChg chg="addSp delSp modSp add del mod">
        <pc:chgData name="Antoine Lefebvre" userId="022ad2ef-a149-4820-b161-0cd910f6ab01" providerId="ADAL" clId="{AB9488F7-E7AC-475C-88B2-2E6B549551EC}" dt="2021-09-03T17:35:39.135" v="346" actId="2696"/>
        <pc:sldMkLst>
          <pc:docMk/>
          <pc:sldMk cId="2476713316" sldId="1433"/>
        </pc:sldMkLst>
        <pc:spChg chg="mod">
          <ac:chgData name="Antoine Lefebvre" userId="022ad2ef-a149-4820-b161-0cd910f6ab01" providerId="ADAL" clId="{AB9488F7-E7AC-475C-88B2-2E6B549551EC}" dt="2021-08-18T09:17:27.065" v="305" actId="20577"/>
          <ac:spMkLst>
            <pc:docMk/>
            <pc:sldMk cId="2476713316" sldId="1433"/>
            <ac:spMk id="2" creationId="{2B425969-2C77-4EEA-8D86-49CFBA16A038}"/>
          </ac:spMkLst>
        </pc:spChg>
        <pc:picChg chg="del">
          <ac:chgData name="Antoine Lefebvre" userId="022ad2ef-a149-4820-b161-0cd910f6ab01" providerId="ADAL" clId="{AB9488F7-E7AC-475C-88B2-2E6B549551EC}" dt="2021-08-18T09:17:16.203" v="282" actId="478"/>
          <ac:picMkLst>
            <pc:docMk/>
            <pc:sldMk cId="2476713316" sldId="1433"/>
            <ac:picMk id="4" creationId="{8417F47B-CD17-498E-8F73-7015B69A50D2}"/>
          </ac:picMkLst>
        </pc:picChg>
        <pc:picChg chg="add mod">
          <ac:chgData name="Antoine Lefebvre" userId="022ad2ef-a149-4820-b161-0cd910f6ab01" providerId="ADAL" clId="{AB9488F7-E7AC-475C-88B2-2E6B549551EC}" dt="2021-08-18T09:17:39.183" v="308" actId="14100"/>
          <ac:picMkLst>
            <pc:docMk/>
            <pc:sldMk cId="2476713316" sldId="1433"/>
            <ac:picMk id="5" creationId="{5B3FCE2E-695B-4269-8C3C-79A173C48FC9}"/>
          </ac:picMkLst>
        </pc:picChg>
      </pc:sldChg>
      <pc:sldChg chg="addSp delSp modSp add del mod">
        <pc:chgData name="Antoine Lefebvre" userId="022ad2ef-a149-4820-b161-0cd910f6ab01" providerId="ADAL" clId="{AB9488F7-E7AC-475C-88B2-2E6B549551EC}" dt="2021-09-03T17:35:32.796" v="344" actId="2696"/>
        <pc:sldMkLst>
          <pc:docMk/>
          <pc:sldMk cId="1923182853" sldId="1434"/>
        </pc:sldMkLst>
        <pc:spChg chg="mod">
          <ac:chgData name="Antoine Lefebvre" userId="022ad2ef-a149-4820-b161-0cd910f6ab01" providerId="ADAL" clId="{AB9488F7-E7AC-475C-88B2-2E6B549551EC}" dt="2021-08-18T09:17:58.089" v="339" actId="20577"/>
          <ac:spMkLst>
            <pc:docMk/>
            <pc:sldMk cId="1923182853" sldId="1434"/>
            <ac:spMk id="2" creationId="{2B425969-2C77-4EEA-8D86-49CFBA16A038}"/>
          </ac:spMkLst>
        </pc:spChg>
        <pc:picChg chg="del">
          <ac:chgData name="Antoine Lefebvre" userId="022ad2ef-a149-4820-b161-0cd910f6ab01" providerId="ADAL" clId="{AB9488F7-E7AC-475C-88B2-2E6B549551EC}" dt="2021-08-18T09:17:49.386" v="309" actId="21"/>
          <ac:picMkLst>
            <pc:docMk/>
            <pc:sldMk cId="1923182853" sldId="1434"/>
            <ac:picMk id="3" creationId="{48DA4426-DDD7-4EE4-9B8F-2EAE22FD9C97}"/>
          </ac:picMkLst>
        </pc:picChg>
        <pc:picChg chg="add mod">
          <ac:chgData name="Antoine Lefebvre" userId="022ad2ef-a149-4820-b161-0cd910f6ab01" providerId="ADAL" clId="{AB9488F7-E7AC-475C-88B2-2E6B549551EC}" dt="2021-08-18T09:18:27.719" v="341" actId="1076"/>
          <ac:picMkLst>
            <pc:docMk/>
            <pc:sldMk cId="1923182853" sldId="1434"/>
            <ac:picMk id="4" creationId="{C4FF6970-B603-48E9-92C6-CDB2C626733E}"/>
          </ac:picMkLst>
        </pc:picChg>
      </pc:sldChg>
    </pc:docChg>
  </pc:docChgLst>
  <pc:docChgLst>
    <pc:chgData name="Clara Devouassoux" userId="a23e31fd-c417-4ead-9f8a-853a7a28759c" providerId="ADAL" clId="{BB804219-1C7F-41E5-8FCB-8160F296D397}"/>
    <pc:docChg chg="undo custSel modSld">
      <pc:chgData name="Clara Devouassoux" userId="a23e31fd-c417-4ead-9f8a-853a7a28759c" providerId="ADAL" clId="{BB804219-1C7F-41E5-8FCB-8160F296D397}" dt="2021-07-05T15:00:38.873" v="369" actId="1366"/>
      <pc:docMkLst>
        <pc:docMk/>
      </pc:docMkLst>
      <pc:sldChg chg="addSp modSp">
        <pc:chgData name="Clara Devouassoux" userId="a23e31fd-c417-4ead-9f8a-853a7a28759c" providerId="ADAL" clId="{BB804219-1C7F-41E5-8FCB-8160F296D397}" dt="2021-07-05T13:39:16.798" v="0"/>
        <pc:sldMkLst>
          <pc:docMk/>
          <pc:sldMk cId="3245973686" sldId="1420"/>
        </pc:sldMkLst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7" creationId="{F0035C53-434F-4347-B0A9-4E1FA6419C29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8" creationId="{FEABBD52-4BC4-4C93-92DA-1559B93FAB53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9" creationId="{209CC638-B74E-40D9-89F4-2C7ADA6D994A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10" creationId="{EFD17D87-485A-485C-91D9-93A8D2A3CFB0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11" creationId="{A28DF93C-4343-4214-96BE-C1029633A62A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12" creationId="{C60807EE-2063-4F50-A7EC-EFA010D41E95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13" creationId="{D456792E-F5C9-4125-B41A-4306AC00CB03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14" creationId="{89ED97C9-5E90-4053-88BA-71F317B8C36B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15" creationId="{00664B92-C5DE-4E23-98B7-E031EB081B66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16" creationId="{EF38323A-E5B3-4FFA-90B5-4154E9C2BB1C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17" creationId="{A6D1B2D3-E919-43FC-A577-F9AAF3469196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18" creationId="{5E78D03D-9218-4833-8C3F-B633C2DD547C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19" creationId="{79FC3B4F-07EF-47DE-81C2-18E88F0AD77F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20" creationId="{10C0E770-F75D-49E9-8E70-97E5599ACC6F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21" creationId="{103F5D6D-F6A9-4B8C-9C9D-07132B850841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22" creationId="{322B88A7-10CC-4B6E-A3F1-62386801EFD4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23" creationId="{2CF647DA-23A0-488B-BD0F-7A89557F9109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24" creationId="{F96DBCC8-3ABE-4AD5-84C5-B66FC9D42C84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25" creationId="{C457EC05-804D-440A-BD51-8DA164FF9EF6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26" creationId="{05637143-C71B-45E9-BCB3-55C55C096D4E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27" creationId="{16F55574-9AB9-407B-BA64-71013A303632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28" creationId="{39ACD106-274A-4C78-B95D-29DDA70710F2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29" creationId="{E8D5183D-AA21-4C36-A3E0-395F6C63E998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30" creationId="{1D28F17D-FE53-4B6E-ABC4-874D5F79B5D3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31" creationId="{2B274DDB-5437-4EA5-AA8D-57907B2340E6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32" creationId="{09B4AAC0-1654-4DD0-923E-F0E80C335195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33" creationId="{B1DA3977-B1BA-4901-AD41-DF1780B23F38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34" creationId="{5DBE44B2-FCAA-477E-9ABA-7EA82BD1846A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35" creationId="{B03DC770-D4F2-41CF-9D0D-E138ACF7E0E2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36" creationId="{06B14943-87DE-461D-A2C0-3AB472C396C4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37" creationId="{0C5AF75E-883C-4F70-9915-F8F2A644408A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38" creationId="{D1B0A5E2-B5FF-4577-AFEA-63B5F98C5E44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39" creationId="{D0ABFDB3-7FD8-42E7-AA24-C3A7EB7415BB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40" creationId="{49C7CC56-8177-4C77-BD0A-FCCDA6ECAF72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41" creationId="{472FA06A-9A60-4690-BFEC-AD0BE7D74FC4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42" creationId="{8ABB7F12-4919-4944-B1B1-A30598B9E4EB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43" creationId="{0D35C0EB-E641-408F-BDA9-C5BEEB44B8F1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44" creationId="{BA28194A-71E2-46E3-92B6-8A71F8B942D8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45" creationId="{BC2A09C6-BD8A-44C6-928F-F8A64A14E8A4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46" creationId="{597B7D1E-E4A9-41D1-835C-EBEF9A4F20DC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47" creationId="{013469C0-1D5D-483C-8F75-EFFE6966E69C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48" creationId="{BED79947-0C17-4B82-A423-0596E7E12D92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49" creationId="{FBD3A662-2922-4522-BBA0-392341E70CC4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50" creationId="{09B3B08A-1D18-48F2-84C6-EC3CC26DD797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51" creationId="{D869D82B-9DDB-4514-AA53-75A9A9522458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52" creationId="{07DE44E2-1B8D-4746-ACCB-3C4BC4CD649E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53" creationId="{87B66AA0-0C5D-4241-8156-481BE4B2C138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54" creationId="{F11FC3CB-0DEA-4F19-BAA1-56F9C91D9260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55" creationId="{42E41D07-10B2-4448-BC76-AEB0874E2342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56" creationId="{AF4A7C2F-3709-4E1D-BEC0-286693ABD104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57" creationId="{6D65C530-EA86-4B3E-9653-2EA3EBBDCBEC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58" creationId="{8C637E46-9AE1-41A5-A43D-06A95276E83F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59" creationId="{BB384555-2981-4105-8D28-1C620566BAA1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60" creationId="{778BFF2A-2686-4605-A8D2-8FC965BDFF9E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61" creationId="{7D81C4EA-D1A4-4879-81FB-596F2C69A910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62" creationId="{DA10D201-21C9-40F2-97B5-0506AADCE0FD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63" creationId="{B4B12573-BA4B-4469-9A0F-30CF81880587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64" creationId="{97DB36DD-6C4A-4BF2-8C18-A3417EAE77F3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65" creationId="{E5464BD7-60EF-44C9-A6F4-44D7286D1038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66" creationId="{8D10D622-98EB-49B5-91DC-3C3AE3B2FB48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67" creationId="{576890DD-373D-484A-B112-4224E96616E6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68" creationId="{AB91827D-9953-4AD8-A522-2DB2088C660F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69" creationId="{A94793B4-8440-41D9-A0BA-70033D7A402C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70" creationId="{5AD23C68-5CE1-4ADC-972A-20898AF344B9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71" creationId="{CF7CF594-7568-4F7E-B767-06067288D964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72" creationId="{64BDB592-5204-418D-B515-3370E0596FB4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73" creationId="{6D21E76E-4859-4D3B-800D-EE4DB5229C21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74" creationId="{40155091-8CBB-4769-AAB4-6890201EB292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75" creationId="{91FFB538-AF1A-4BED-A573-9A015A261713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76" creationId="{284B2456-165D-4029-8D6A-8F4FAB26AD99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77" creationId="{3B5C9F87-DAE4-46DB-A3BC-FF7119907125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78" creationId="{FA9A6179-1D15-4FAF-9F29-E865C12D6176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79" creationId="{E674A0D3-5294-4F63-813B-5783E367C139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80" creationId="{0B715FE1-8645-42B9-8B99-CAF81C25978A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81" creationId="{D2542928-D229-4D5A-B6CB-2CFF6781D33B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82" creationId="{C7EB613E-11FE-4944-A03E-D4BD83A20188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83" creationId="{6A371AAB-A616-47A7-97D3-FBAD3B52DC3E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84" creationId="{F7269025-E201-45B2-A065-FCA9D0811EBD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85" creationId="{AF04FBF0-AF85-4E9F-92A0-32E5AF20F480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86" creationId="{A861C9CF-8B5F-4938-808B-1DF8D82DFD00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87" creationId="{27B30E64-A7EA-4DCD-802F-A7334E59798B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88" creationId="{0D23F74A-6744-4145-A8F0-5B2CF1DFB3DF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89" creationId="{951AFBC5-BB94-4DF3-B44E-BC1EAC09BA0C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90" creationId="{FF8C4622-F8F6-41DB-8BF0-B7D5352AA9CA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91" creationId="{2A0EB02D-7EC5-4FE6-9C7D-F5F7B7BB4625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92" creationId="{56C03F94-2BFC-47E2-BAFB-DA9454DBA3A5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93" creationId="{7A3C820B-8B8D-47F4-A8F6-2F0B12D2FE2F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94" creationId="{38297BFF-B2A8-4AE7-800E-49797F3EEE31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95" creationId="{E2E534B9-0F5C-45E6-8963-727BA6573D4B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96" creationId="{DF14818D-629B-4DB6-9878-5EDCEA865984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97" creationId="{FB101704-61E1-4BD2-A74C-5C84FD65B732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98" creationId="{2C8BB3E4-1B60-48B0-A7D5-F74D2A3647A9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99" creationId="{210DD7CB-5D69-432A-8F00-3E02F0E07CF3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100" creationId="{8A7D144E-7668-4541-B487-6A02EB9E011A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101" creationId="{581C5F13-83F5-4430-9672-50318D6C9360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102" creationId="{DADF0C36-911C-4C4B-96DF-6E4F0A8EAF27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103" creationId="{1569DCE8-8CCD-4BC8-A0A1-032D8273B2AF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104" creationId="{9A1D4245-FD35-4F43-9C17-8CD982046AA5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105" creationId="{AD497F24-0382-4117-B7EC-0E1651D5F2E8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106" creationId="{23946722-E6B9-491C-BA6A-31C30E0B9970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107" creationId="{2BF1689D-AAF2-4B8D-9273-E0C63ADF8BA4}"/>
          </ac:spMkLst>
        </pc:spChg>
        <pc:grpChg chg="add mod">
          <ac:chgData name="Clara Devouassoux" userId="a23e31fd-c417-4ead-9f8a-853a7a28759c" providerId="ADAL" clId="{BB804219-1C7F-41E5-8FCB-8160F296D397}" dt="2021-07-05T13:39:16.798" v="0"/>
          <ac:grpSpMkLst>
            <pc:docMk/>
            <pc:sldMk cId="3245973686" sldId="1420"/>
            <ac:grpSpMk id="5" creationId="{A03E327B-CBBD-41BC-8422-58787F10CE7F}"/>
          </ac:grpSpMkLst>
        </pc:grpChg>
        <pc:grpChg chg="mod">
          <ac:chgData name="Clara Devouassoux" userId="a23e31fd-c417-4ead-9f8a-853a7a28759c" providerId="ADAL" clId="{BB804219-1C7F-41E5-8FCB-8160F296D397}" dt="2021-07-05T13:39:16.798" v="0"/>
          <ac:grpSpMkLst>
            <pc:docMk/>
            <pc:sldMk cId="3245973686" sldId="1420"/>
            <ac:grpSpMk id="6" creationId="{43C74C03-F429-4F74-AF61-8D27EDD9AF4D}"/>
          </ac:grpSpMkLst>
        </pc:grpChg>
        <pc:picChg chg="mod">
          <ac:chgData name="Clara Devouassoux" userId="a23e31fd-c417-4ead-9f8a-853a7a28759c" providerId="ADAL" clId="{BB804219-1C7F-41E5-8FCB-8160F296D397}" dt="2021-07-05T13:39:16.798" v="0"/>
          <ac:picMkLst>
            <pc:docMk/>
            <pc:sldMk cId="3245973686" sldId="1420"/>
            <ac:picMk id="108" creationId="{BCBBA221-E984-4FC7-B359-694FA0A5B420}"/>
          </ac:picMkLst>
        </pc:picChg>
        <pc:picChg chg="mod">
          <ac:chgData name="Clara Devouassoux" userId="a23e31fd-c417-4ead-9f8a-853a7a28759c" providerId="ADAL" clId="{BB804219-1C7F-41E5-8FCB-8160F296D397}" dt="2021-07-05T13:39:16.798" v="0"/>
          <ac:picMkLst>
            <pc:docMk/>
            <pc:sldMk cId="3245973686" sldId="1420"/>
            <ac:picMk id="109" creationId="{AC48FD36-D26E-4D0D-A9D1-DC3E20E1EFEF}"/>
          </ac:picMkLst>
        </pc:picChg>
        <pc:picChg chg="mod">
          <ac:chgData name="Clara Devouassoux" userId="a23e31fd-c417-4ead-9f8a-853a7a28759c" providerId="ADAL" clId="{BB804219-1C7F-41E5-8FCB-8160F296D397}" dt="2021-07-05T13:39:16.798" v="0"/>
          <ac:picMkLst>
            <pc:docMk/>
            <pc:sldMk cId="3245973686" sldId="1420"/>
            <ac:picMk id="110" creationId="{C320ACD0-2970-4D2D-84E8-05073A09D0BE}"/>
          </ac:picMkLst>
        </pc:picChg>
        <pc:picChg chg="mod">
          <ac:chgData name="Clara Devouassoux" userId="a23e31fd-c417-4ead-9f8a-853a7a28759c" providerId="ADAL" clId="{BB804219-1C7F-41E5-8FCB-8160F296D397}" dt="2021-07-05T13:39:16.798" v="0"/>
          <ac:picMkLst>
            <pc:docMk/>
            <pc:sldMk cId="3245973686" sldId="1420"/>
            <ac:picMk id="111" creationId="{ADFC6417-EC02-4DF3-B276-5BD4E40E89B7}"/>
          </ac:picMkLst>
        </pc:picChg>
        <pc:picChg chg="mod">
          <ac:chgData name="Clara Devouassoux" userId="a23e31fd-c417-4ead-9f8a-853a7a28759c" providerId="ADAL" clId="{BB804219-1C7F-41E5-8FCB-8160F296D397}" dt="2021-07-05T13:39:16.798" v="0"/>
          <ac:picMkLst>
            <pc:docMk/>
            <pc:sldMk cId="3245973686" sldId="1420"/>
            <ac:picMk id="112" creationId="{4B05A91F-03B4-4EDC-8ED4-B87B7663CF2C}"/>
          </ac:picMkLst>
        </pc:picChg>
      </pc:sldChg>
      <pc:sldChg chg="addSp delSp modSp mod">
        <pc:chgData name="Clara Devouassoux" userId="a23e31fd-c417-4ead-9f8a-853a7a28759c" providerId="ADAL" clId="{BB804219-1C7F-41E5-8FCB-8160F296D397}" dt="2021-07-05T14:04:11.591" v="118" actId="166"/>
        <pc:sldMkLst>
          <pc:docMk/>
          <pc:sldMk cId="3072481851" sldId="1424"/>
        </pc:sldMkLst>
        <pc:spChg chg="ord">
          <ac:chgData name="Clara Devouassoux" userId="a23e31fd-c417-4ead-9f8a-853a7a28759c" providerId="ADAL" clId="{BB804219-1C7F-41E5-8FCB-8160F296D397}" dt="2021-07-05T14:04:11.591" v="118" actId="166"/>
          <ac:spMkLst>
            <pc:docMk/>
            <pc:sldMk cId="3072481851" sldId="1424"/>
            <ac:spMk id="2" creationId="{8B186208-2BF6-4725-BB94-EE70ACA64BD6}"/>
          </ac:spMkLst>
        </pc:spChg>
        <pc:spChg chg="add del">
          <ac:chgData name="Clara Devouassoux" userId="a23e31fd-c417-4ead-9f8a-853a7a28759c" providerId="ADAL" clId="{BB804219-1C7F-41E5-8FCB-8160F296D397}" dt="2021-07-05T13:45:02.766" v="16" actId="478"/>
          <ac:spMkLst>
            <pc:docMk/>
            <pc:sldMk cId="3072481851" sldId="1424"/>
            <ac:spMk id="6" creationId="{DF377E6D-EC81-44F7-93E4-C3BC9914A96B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7" creationId="{EF215DC4-FB7F-415A-A9CB-3E9438199F51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8" creationId="{EF1A104B-9F1D-4BEA-B584-FE4EB6276E83}"/>
          </ac:spMkLst>
        </pc:spChg>
        <pc:spChg chg="add del">
          <ac:chgData name="Clara Devouassoux" userId="a23e31fd-c417-4ead-9f8a-853a7a28759c" providerId="ADAL" clId="{BB804219-1C7F-41E5-8FCB-8160F296D397}" dt="2021-07-05T13:46:22.192" v="20" actId="478"/>
          <ac:spMkLst>
            <pc:docMk/>
            <pc:sldMk cId="3072481851" sldId="1424"/>
            <ac:spMk id="9" creationId="{C08A7BAC-3DA8-4B96-AF8D-BD533E4AABBF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10" creationId="{9AC7B4FF-371D-4AC6-8C2C-4B549630D01D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11" creationId="{D73F0090-A883-474A-A09E-896C05741F29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12" creationId="{59DC392A-9CAF-4543-8DF3-D9D60F130E44}"/>
          </ac:spMkLst>
        </pc:spChg>
        <pc:spChg chg="add del mod">
          <ac:chgData name="Clara Devouassoux" userId="a23e31fd-c417-4ead-9f8a-853a7a28759c" providerId="ADAL" clId="{BB804219-1C7F-41E5-8FCB-8160F296D397}" dt="2021-07-05T13:47:23.735" v="26" actId="478"/>
          <ac:spMkLst>
            <pc:docMk/>
            <pc:sldMk cId="3072481851" sldId="1424"/>
            <ac:spMk id="13" creationId="{835E080A-9E7C-4D78-ACE9-C8E6F1BF4580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14" creationId="{CDFB2362-0E48-4FB4-BCF4-11B627038A91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15" creationId="{FD34D896-BD90-4B1D-9F14-19629F76D63F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16" creationId="{59F38153-9772-482C-82F9-75F857692931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17" creationId="{839A6BEA-F32A-403D-9EB4-BA65A295E5AC}"/>
          </ac:spMkLst>
        </pc:spChg>
        <pc:spChg chg="add del">
          <ac:chgData name="Clara Devouassoux" userId="a23e31fd-c417-4ead-9f8a-853a7a28759c" providerId="ADAL" clId="{BB804219-1C7F-41E5-8FCB-8160F296D397}" dt="2021-07-05T13:48:46.471" v="32" actId="478"/>
          <ac:spMkLst>
            <pc:docMk/>
            <pc:sldMk cId="3072481851" sldId="1424"/>
            <ac:spMk id="18" creationId="{385C7F03-BFA8-4247-9069-3492D9C843F3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19" creationId="{3F5356A0-365D-4051-9E08-FEBCC2584852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20" creationId="{8777FDBC-07FC-4206-A3F2-F666658505F1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21" creationId="{EAB3C9A1-435D-46D2-B398-440E40B58023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22" creationId="{766496ED-0721-472C-833F-E4837907D9E3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23" creationId="{960F3529-A174-46E4-A629-00AC7051D231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24" creationId="{2078AF53-2D24-4BD8-A4CC-8A438BCED9A6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25" creationId="{8113CC54-3D4A-4E47-96DD-B11E032B2FC2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26" creationId="{A390586D-6E16-4CD5-9B72-E44BF595FAF9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27" creationId="{5DE8F5B2-8928-46E5-A793-2A266FCB0466}"/>
          </ac:spMkLst>
        </pc:spChg>
        <pc:spChg chg="add del mod">
          <ac:chgData name="Clara Devouassoux" userId="a23e31fd-c417-4ead-9f8a-853a7a28759c" providerId="ADAL" clId="{BB804219-1C7F-41E5-8FCB-8160F296D397}" dt="2021-07-05T13:51:33.526" v="46" actId="478"/>
          <ac:spMkLst>
            <pc:docMk/>
            <pc:sldMk cId="3072481851" sldId="1424"/>
            <ac:spMk id="28" creationId="{6AEFBF35-C181-4038-823B-AE743EEF0A77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29" creationId="{393B99D1-4830-44F0-83CA-509E4C0DE413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30" creationId="{142BEF1A-3CF0-40C7-B9C2-781F277FFC3E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31" creationId="{2E2DA1BB-C3DF-4BD8-BD7A-976EC9ECA960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32" creationId="{F2B55450-2951-4C00-A632-37E7E9F8BA71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33" creationId="{36C42428-73F8-4391-AD5A-D2857F4D3844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34" creationId="{171FBD17-959A-4E3A-8C25-49C700511228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35" creationId="{32FF1E81-B2D8-4A0B-BB48-B8C099B4B5AD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36" creationId="{E6A50AD0-FFCF-443F-A29F-8E2098F1036D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37" creationId="{4A842279-D5AC-4CAC-9CAB-E016141705EE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38" creationId="{6124AB3A-9F90-4193-8972-F1C49C48C509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39" creationId="{B4AFAE86-9470-4499-A416-FFA1AF9A697D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40" creationId="{BA5E4BA5-F998-47F9-BA0F-3B9D1E23810F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41" creationId="{3E492BEC-9EF6-445E-A8CD-54F3767E5BFB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42" creationId="{847BFC3E-A96F-4FD8-9DCB-8B953DA50D9E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43" creationId="{DC71A549-2094-4021-BB82-023EAC8DA567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44" creationId="{28C1FA93-63DD-4972-BD61-5399DC0B920A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45" creationId="{DB9606D8-8C9D-4F35-8CB6-935488866327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46" creationId="{A785072D-CFCD-4144-8AFE-1391D17CC51A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47" creationId="{C989821A-5E0B-41A8-BD67-4E28655A2C95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48" creationId="{BCFE4F1D-3632-4A7C-AE22-C644430E2344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49" creationId="{9FDF4829-DD8A-4F05-9475-9DB83BD8F9CB}"/>
          </ac:spMkLst>
        </pc:spChg>
        <pc:spChg chg="add del mod">
          <ac:chgData name="Clara Devouassoux" userId="a23e31fd-c417-4ead-9f8a-853a7a28759c" providerId="ADAL" clId="{BB804219-1C7F-41E5-8FCB-8160F296D397}" dt="2021-07-05T14:03:29.467" v="115" actId="478"/>
          <ac:spMkLst>
            <pc:docMk/>
            <pc:sldMk cId="3072481851" sldId="1424"/>
            <ac:spMk id="50" creationId="{83762B0C-809B-43C4-8E25-C8CD87DF880C}"/>
          </ac:spMkLst>
        </pc:spChg>
        <pc:spChg chg="add del mod">
          <ac:chgData name="Clara Devouassoux" userId="a23e31fd-c417-4ead-9f8a-853a7a28759c" providerId="ADAL" clId="{BB804219-1C7F-41E5-8FCB-8160F296D397}" dt="2021-07-05T14:03:29.467" v="115" actId="478"/>
          <ac:spMkLst>
            <pc:docMk/>
            <pc:sldMk cId="3072481851" sldId="1424"/>
            <ac:spMk id="51" creationId="{A9073BA3-70CA-411D-B557-7335E2115190}"/>
          </ac:spMkLst>
        </pc:spChg>
        <pc:spChg chg="add del mod">
          <ac:chgData name="Clara Devouassoux" userId="a23e31fd-c417-4ead-9f8a-853a7a28759c" providerId="ADAL" clId="{BB804219-1C7F-41E5-8FCB-8160F296D397}" dt="2021-07-05T14:03:29.467" v="115" actId="478"/>
          <ac:spMkLst>
            <pc:docMk/>
            <pc:sldMk cId="3072481851" sldId="1424"/>
            <ac:spMk id="52" creationId="{B2BEDBBD-DAFA-4638-92AB-CB8178867EE9}"/>
          </ac:spMkLst>
        </pc:spChg>
        <pc:grpChg chg="add mod">
          <ac:chgData name="Clara Devouassoux" userId="a23e31fd-c417-4ead-9f8a-853a7a28759c" providerId="ADAL" clId="{BB804219-1C7F-41E5-8FCB-8160F296D397}" dt="2021-07-05T14:03:37.457" v="116" actId="164"/>
          <ac:grpSpMkLst>
            <pc:docMk/>
            <pc:sldMk cId="3072481851" sldId="1424"/>
            <ac:grpSpMk id="53" creationId="{B02B7D5A-1EF0-43B9-8D41-CED1FA834FBA}"/>
          </ac:grpSpMkLst>
        </pc:grpChg>
        <pc:picChg chg="add mod modCrop">
          <ac:chgData name="Clara Devouassoux" userId="a23e31fd-c417-4ead-9f8a-853a7a28759c" providerId="ADAL" clId="{BB804219-1C7F-41E5-8FCB-8160F296D397}" dt="2021-07-05T14:04:05.004" v="117" actId="1366"/>
          <ac:picMkLst>
            <pc:docMk/>
            <pc:sldMk cId="3072481851" sldId="1424"/>
            <ac:picMk id="5" creationId="{6D8085D1-C86E-430B-899F-70485CCBE39A}"/>
          </ac:picMkLst>
        </pc:picChg>
      </pc:sldChg>
      <pc:sldChg chg="addSp delSp modSp mod">
        <pc:chgData name="Clara Devouassoux" userId="a23e31fd-c417-4ead-9f8a-853a7a28759c" providerId="ADAL" clId="{BB804219-1C7F-41E5-8FCB-8160F296D397}" dt="2021-07-05T14:28:21.971" v="208" actId="207"/>
        <pc:sldMkLst>
          <pc:docMk/>
          <pc:sldMk cId="544111719" sldId="1426"/>
        </pc:sldMkLst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6" creationId="{84E45E02-7228-480D-B59D-4AFECD16465F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7" creationId="{80A7A3D7-27AB-413E-A316-1D7E4FC0C15C}"/>
          </ac:spMkLst>
        </pc:spChg>
        <pc:spChg chg="add del mod">
          <ac:chgData name="Clara Devouassoux" userId="a23e31fd-c417-4ead-9f8a-853a7a28759c" providerId="ADAL" clId="{BB804219-1C7F-41E5-8FCB-8160F296D397}" dt="2021-07-05T14:25:49.129" v="193" actId="478"/>
          <ac:spMkLst>
            <pc:docMk/>
            <pc:sldMk cId="544111719" sldId="1426"/>
            <ac:spMk id="8" creationId="{A475C5DF-8FEF-4D24-870B-3C7E61FA505B}"/>
          </ac:spMkLst>
        </pc:spChg>
        <pc:spChg chg="add mod">
          <ac:chgData name="Clara Devouassoux" userId="a23e31fd-c417-4ead-9f8a-853a7a28759c" providerId="ADAL" clId="{BB804219-1C7F-41E5-8FCB-8160F296D397}" dt="2021-07-05T14:28:00.319" v="206" actId="207"/>
          <ac:spMkLst>
            <pc:docMk/>
            <pc:sldMk cId="544111719" sldId="1426"/>
            <ac:spMk id="9" creationId="{2CCA0349-2DED-4D4F-AB37-D2B89EF9D19A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10" creationId="{684EDBD2-83A8-4DAC-A0F0-1BDD3FB4F4FD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11" creationId="{E2BE155A-2EB1-419F-B3DB-66848D12B0DB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12" creationId="{71DF38A8-6FDC-4FB5-BAA4-ACB7EA7CAF4B}"/>
          </ac:spMkLst>
        </pc:spChg>
        <pc:spChg chg="add del mod">
          <ac:chgData name="Clara Devouassoux" userId="a23e31fd-c417-4ead-9f8a-853a7a28759c" providerId="ADAL" clId="{BB804219-1C7F-41E5-8FCB-8160F296D397}" dt="2021-07-05T14:14:47.724" v="141" actId="478"/>
          <ac:spMkLst>
            <pc:docMk/>
            <pc:sldMk cId="544111719" sldId="1426"/>
            <ac:spMk id="13" creationId="{2871CC1D-3EC9-443F-ABC3-D231700FCE89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14" creationId="{DDEBF9AC-81E2-42B4-B47A-94A5853EEA69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15" creationId="{19287BB2-FAAD-4741-A69E-DCDF4332927D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16" creationId="{8D980185-75CE-4984-92B4-6CC9E4C26183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17" creationId="{12249DD1-DBED-4570-BD1F-909AD977757D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18" creationId="{06D4D68F-86AB-4DAC-A36D-651E5EA3B47A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19" creationId="{E0F692A9-CEE6-49D1-9A4E-E6AEE7287558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20" creationId="{714AAAB9-D1FE-4971-9DF9-8D9F5C99CFCC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21" creationId="{3CDB5AEE-1922-4D28-B4CD-69DCA478FC50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22" creationId="{880FBD6C-635C-4E3A-9EEA-3B2AA2C4FC7B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23" creationId="{1EDFE41C-095E-4372-A95D-1C7CB6D0C2FE}"/>
          </ac:spMkLst>
        </pc:spChg>
        <pc:spChg chg="add mod">
          <ac:chgData name="Clara Devouassoux" userId="a23e31fd-c417-4ead-9f8a-853a7a28759c" providerId="ADAL" clId="{BB804219-1C7F-41E5-8FCB-8160F296D397}" dt="2021-07-05T14:28:21.971" v="208" actId="207"/>
          <ac:spMkLst>
            <pc:docMk/>
            <pc:sldMk cId="544111719" sldId="1426"/>
            <ac:spMk id="24" creationId="{15F69A52-6975-4F0A-84F8-1168F7A840A0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25" creationId="{1BAF9F10-CA5F-4CE9-938C-6A8062F27199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26" creationId="{C727B024-E9F6-4002-A880-5883310B9AED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27" creationId="{19ACAD9A-848D-4603-9D45-D62357B13142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28" creationId="{0F14DA4C-2245-41EC-AF80-B1CAD2CD1552}"/>
          </ac:spMkLst>
        </pc:spChg>
        <pc:spChg chg="add del mod">
          <ac:chgData name="Clara Devouassoux" userId="a23e31fd-c417-4ead-9f8a-853a7a28759c" providerId="ADAL" clId="{BB804219-1C7F-41E5-8FCB-8160F296D397}" dt="2021-07-05T14:25:47.803" v="192" actId="478"/>
          <ac:spMkLst>
            <pc:docMk/>
            <pc:sldMk cId="544111719" sldId="1426"/>
            <ac:spMk id="29" creationId="{C4586218-9394-4CBD-AE94-F70EC3CBECCE}"/>
          </ac:spMkLst>
        </pc:spChg>
        <pc:spChg chg="add del">
          <ac:chgData name="Clara Devouassoux" userId="a23e31fd-c417-4ead-9f8a-853a7a28759c" providerId="ADAL" clId="{BB804219-1C7F-41E5-8FCB-8160F296D397}" dt="2021-07-05T14:19:52.838" v="165" actId="478"/>
          <ac:spMkLst>
            <pc:docMk/>
            <pc:sldMk cId="544111719" sldId="1426"/>
            <ac:spMk id="30" creationId="{F2AA245C-79D4-4ACB-A706-5AC006BCFEB7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31" creationId="{E56BCAB6-FC4A-479B-907C-00FE215CE4A9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32" creationId="{A2322D94-62B9-42A8-B846-5C369ED9B229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33" creationId="{AE38FEC9-9527-4595-ACA7-35192D3FF814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34" creationId="{53E766B9-D480-4073-AD66-F9D2C5668D28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35" creationId="{4FE59F0E-2231-42B2-9A2F-F3E2A05EF79D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36" creationId="{4FEA3EE5-DBAC-4110-A4F7-226789AC2E91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37" creationId="{EF785569-50CF-4AE8-9E2D-E6ABD444E00B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38" creationId="{A2C49FED-1A79-4CAD-8062-1628B56F2258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39" creationId="{95FF19A0-4FAC-4C3C-A486-A9CF519264B1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40" creationId="{C931ADD5-ADAE-489E-A396-CE34E0F22C67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41" creationId="{5F9B8B29-041C-4B6C-A655-74178B76531B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42" creationId="{2805D600-A60F-475A-B02F-3152BF822F52}"/>
          </ac:spMkLst>
        </pc:spChg>
        <pc:spChg chg="add del">
          <ac:chgData name="Clara Devouassoux" userId="a23e31fd-c417-4ead-9f8a-853a7a28759c" providerId="ADAL" clId="{BB804219-1C7F-41E5-8FCB-8160F296D397}" dt="2021-07-05T14:24:19.003" v="182" actId="478"/>
          <ac:spMkLst>
            <pc:docMk/>
            <pc:sldMk cId="544111719" sldId="1426"/>
            <ac:spMk id="43" creationId="{96A3DECA-E034-42D1-8265-B22BD063CC72}"/>
          </ac:spMkLst>
        </pc:spChg>
        <pc:spChg chg="add mod or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44" creationId="{223F7F9B-33A9-4D2A-8AA9-23E7DCAA9C34}"/>
          </ac:spMkLst>
        </pc:spChg>
        <pc:grpChg chg="add mod">
          <ac:chgData name="Clara Devouassoux" userId="a23e31fd-c417-4ead-9f8a-853a7a28759c" providerId="ADAL" clId="{BB804219-1C7F-41E5-8FCB-8160F296D397}" dt="2021-07-05T14:27:53.384" v="205" actId="164"/>
          <ac:grpSpMkLst>
            <pc:docMk/>
            <pc:sldMk cId="544111719" sldId="1426"/>
            <ac:grpSpMk id="45" creationId="{A0C2E4A6-CE64-47B1-8F24-EEC01B882DAA}"/>
          </ac:grpSpMkLst>
        </pc:grpChg>
        <pc:picChg chg="add mod modCrop">
          <ac:chgData name="Clara Devouassoux" userId="a23e31fd-c417-4ead-9f8a-853a7a28759c" providerId="ADAL" clId="{BB804219-1C7F-41E5-8FCB-8160F296D397}" dt="2021-07-05T14:27:53.384" v="205" actId="164"/>
          <ac:picMkLst>
            <pc:docMk/>
            <pc:sldMk cId="544111719" sldId="1426"/>
            <ac:picMk id="5" creationId="{BBF6A11C-303A-440B-A193-407B70FE2E15}"/>
          </ac:picMkLst>
        </pc:picChg>
      </pc:sldChg>
      <pc:sldChg chg="addSp delSp modSp mod">
        <pc:chgData name="Clara Devouassoux" userId="a23e31fd-c417-4ead-9f8a-853a7a28759c" providerId="ADAL" clId="{BB804219-1C7F-41E5-8FCB-8160F296D397}" dt="2021-07-05T15:00:38.873" v="369" actId="1366"/>
        <pc:sldMkLst>
          <pc:docMk/>
          <pc:sldMk cId="3955293794" sldId="1430"/>
        </pc:sldMkLst>
        <pc:spChg chg="ord">
          <ac:chgData name="Clara Devouassoux" userId="a23e31fd-c417-4ead-9f8a-853a7a28759c" providerId="ADAL" clId="{BB804219-1C7F-41E5-8FCB-8160F296D397}" dt="2021-07-05T14:29:15.900" v="216" actId="170"/>
          <ac:spMkLst>
            <pc:docMk/>
            <pc:sldMk cId="3955293794" sldId="1430"/>
            <ac:spMk id="2" creationId="{8B186208-2BF6-4725-BB94-EE70ACA64BD6}"/>
          </ac:spMkLst>
        </pc:spChg>
        <pc:spChg chg="add mod">
          <ac:chgData name="Clara Devouassoux" userId="a23e31fd-c417-4ead-9f8a-853a7a28759c" providerId="ADAL" clId="{BB804219-1C7F-41E5-8FCB-8160F296D397}" dt="2021-07-05T14:57:29.696" v="342" actId="207"/>
          <ac:spMkLst>
            <pc:docMk/>
            <pc:sldMk cId="3955293794" sldId="1430"/>
            <ac:spMk id="6" creationId="{E74B94E2-26A9-4C8A-BA60-AC4B5DE52008}"/>
          </ac:spMkLst>
        </pc:spChg>
        <pc:spChg chg="add mod">
          <ac:chgData name="Clara Devouassoux" userId="a23e31fd-c417-4ead-9f8a-853a7a28759c" providerId="ADAL" clId="{BB804219-1C7F-41E5-8FCB-8160F296D397}" dt="2021-07-05T14:57:02.506" v="338" actId="207"/>
          <ac:spMkLst>
            <pc:docMk/>
            <pc:sldMk cId="3955293794" sldId="1430"/>
            <ac:spMk id="7" creationId="{07C79F15-CE9E-45CD-9941-1751D090AFBE}"/>
          </ac:spMkLst>
        </pc:spChg>
        <pc:spChg chg="add mod">
          <ac:chgData name="Clara Devouassoux" userId="a23e31fd-c417-4ead-9f8a-853a7a28759c" providerId="ADAL" clId="{BB804219-1C7F-41E5-8FCB-8160F296D397}" dt="2021-07-05T14:57:06.455" v="339" actId="207"/>
          <ac:spMkLst>
            <pc:docMk/>
            <pc:sldMk cId="3955293794" sldId="1430"/>
            <ac:spMk id="8" creationId="{FADADD0E-EC3C-4FBE-90C2-912ABBE474AF}"/>
          </ac:spMkLst>
        </pc:spChg>
        <pc:spChg chg="add mod">
          <ac:chgData name="Clara Devouassoux" userId="a23e31fd-c417-4ead-9f8a-853a7a28759c" providerId="ADAL" clId="{BB804219-1C7F-41E5-8FCB-8160F296D397}" dt="2021-07-05T14:56:54.491" v="336" actId="207"/>
          <ac:spMkLst>
            <pc:docMk/>
            <pc:sldMk cId="3955293794" sldId="1430"/>
            <ac:spMk id="9" creationId="{10DD76BC-6445-4ECA-AE7C-4C98223BFFD6}"/>
          </ac:spMkLst>
        </pc:spChg>
        <pc:spChg chg="add mod">
          <ac:chgData name="Clara Devouassoux" userId="a23e31fd-c417-4ead-9f8a-853a7a28759c" providerId="ADAL" clId="{BB804219-1C7F-41E5-8FCB-8160F296D397}" dt="2021-07-05T14:56:56.727" v="337" actId="207"/>
          <ac:spMkLst>
            <pc:docMk/>
            <pc:sldMk cId="3955293794" sldId="1430"/>
            <ac:spMk id="10" creationId="{FF65969A-47F0-4E5E-A432-A65EF3D6D3E0}"/>
          </ac:spMkLst>
        </pc:spChg>
        <pc:spChg chg="add mod">
          <ac:chgData name="Clara Devouassoux" userId="a23e31fd-c417-4ead-9f8a-853a7a28759c" providerId="ADAL" clId="{BB804219-1C7F-41E5-8FCB-8160F296D397}" dt="2021-07-05T14:57:29.696" v="342" actId="207"/>
          <ac:spMkLst>
            <pc:docMk/>
            <pc:sldMk cId="3955293794" sldId="1430"/>
            <ac:spMk id="11" creationId="{D6DB3E92-204B-44D1-9AEF-89516ECD2352}"/>
          </ac:spMkLst>
        </pc:spChg>
        <pc:spChg chg="add mod">
          <ac:chgData name="Clara Devouassoux" userId="a23e31fd-c417-4ead-9f8a-853a7a28759c" providerId="ADAL" clId="{BB804219-1C7F-41E5-8FCB-8160F296D397}" dt="2021-07-05T14:57:29.696" v="342" actId="207"/>
          <ac:spMkLst>
            <pc:docMk/>
            <pc:sldMk cId="3955293794" sldId="1430"/>
            <ac:spMk id="12" creationId="{C00119DB-BCA5-40E3-96A4-8BBA0C7658AF}"/>
          </ac:spMkLst>
        </pc:spChg>
        <pc:spChg chg="add mod">
          <ac:chgData name="Clara Devouassoux" userId="a23e31fd-c417-4ead-9f8a-853a7a28759c" providerId="ADAL" clId="{BB804219-1C7F-41E5-8FCB-8160F296D397}" dt="2021-07-05T14:58:50.183" v="359" actId="207"/>
          <ac:spMkLst>
            <pc:docMk/>
            <pc:sldMk cId="3955293794" sldId="1430"/>
            <ac:spMk id="13" creationId="{FE35D6F1-9F8E-41FB-855D-9320A266CB3A}"/>
          </ac:spMkLst>
        </pc:spChg>
        <pc:spChg chg="add mod">
          <ac:chgData name="Clara Devouassoux" userId="a23e31fd-c417-4ead-9f8a-853a7a28759c" providerId="ADAL" clId="{BB804219-1C7F-41E5-8FCB-8160F296D397}" dt="2021-07-05T14:58:47.298" v="358" actId="207"/>
          <ac:spMkLst>
            <pc:docMk/>
            <pc:sldMk cId="3955293794" sldId="1430"/>
            <ac:spMk id="14" creationId="{A9CACE47-2CE2-4C7A-82E5-41C72A7DA401}"/>
          </ac:spMkLst>
        </pc:spChg>
        <pc:spChg chg="add mod">
          <ac:chgData name="Clara Devouassoux" userId="a23e31fd-c417-4ead-9f8a-853a7a28759c" providerId="ADAL" clId="{BB804219-1C7F-41E5-8FCB-8160F296D397}" dt="2021-07-05T14:57:48.776" v="343" actId="207"/>
          <ac:spMkLst>
            <pc:docMk/>
            <pc:sldMk cId="3955293794" sldId="1430"/>
            <ac:spMk id="15" creationId="{C2B21EA5-838E-4005-993C-3888D976D9C7}"/>
          </ac:spMkLst>
        </pc:spChg>
        <pc:spChg chg="add mod">
          <ac:chgData name="Clara Devouassoux" userId="a23e31fd-c417-4ead-9f8a-853a7a28759c" providerId="ADAL" clId="{BB804219-1C7F-41E5-8FCB-8160F296D397}" dt="2021-07-05T14:57:29.696" v="342" actId="207"/>
          <ac:spMkLst>
            <pc:docMk/>
            <pc:sldMk cId="3955293794" sldId="1430"/>
            <ac:spMk id="16" creationId="{F303FDD6-14B5-4271-BB4C-CEA923DEF67F}"/>
          </ac:spMkLst>
        </pc:spChg>
        <pc:spChg chg="add mod">
          <ac:chgData name="Clara Devouassoux" userId="a23e31fd-c417-4ead-9f8a-853a7a28759c" providerId="ADAL" clId="{BB804219-1C7F-41E5-8FCB-8160F296D397}" dt="2021-07-05T14:57:29.696" v="342" actId="207"/>
          <ac:spMkLst>
            <pc:docMk/>
            <pc:sldMk cId="3955293794" sldId="1430"/>
            <ac:spMk id="17" creationId="{D7BB242A-0725-4072-8F5F-AC08042537E0}"/>
          </ac:spMkLst>
        </pc:spChg>
        <pc:spChg chg="add mod">
          <ac:chgData name="Clara Devouassoux" userId="a23e31fd-c417-4ead-9f8a-853a7a28759c" providerId="ADAL" clId="{BB804219-1C7F-41E5-8FCB-8160F296D397}" dt="2021-07-05T14:57:29.696" v="342" actId="207"/>
          <ac:spMkLst>
            <pc:docMk/>
            <pc:sldMk cId="3955293794" sldId="1430"/>
            <ac:spMk id="18" creationId="{B6F4217D-8D43-481E-89EA-706E6D38177A}"/>
          </ac:spMkLst>
        </pc:spChg>
        <pc:spChg chg="add mod">
          <ac:chgData name="Clara Devouassoux" userId="a23e31fd-c417-4ead-9f8a-853a7a28759c" providerId="ADAL" clId="{BB804219-1C7F-41E5-8FCB-8160F296D397}" dt="2021-07-05T14:57:18.155" v="341" actId="207"/>
          <ac:spMkLst>
            <pc:docMk/>
            <pc:sldMk cId="3955293794" sldId="1430"/>
            <ac:spMk id="19" creationId="{8006333C-CCCA-417B-8F69-F4FB027567DF}"/>
          </ac:spMkLst>
        </pc:spChg>
        <pc:spChg chg="add mod">
          <ac:chgData name="Clara Devouassoux" userId="a23e31fd-c417-4ead-9f8a-853a7a28759c" providerId="ADAL" clId="{BB804219-1C7F-41E5-8FCB-8160F296D397}" dt="2021-07-05T14:59:13.627" v="364" actId="207"/>
          <ac:spMkLst>
            <pc:docMk/>
            <pc:sldMk cId="3955293794" sldId="1430"/>
            <ac:spMk id="20" creationId="{805DC489-E235-48A8-8D1A-3E633B5E7D67}"/>
          </ac:spMkLst>
        </pc:spChg>
        <pc:spChg chg="add mod">
          <ac:chgData name="Clara Devouassoux" userId="a23e31fd-c417-4ead-9f8a-853a7a28759c" providerId="ADAL" clId="{BB804219-1C7F-41E5-8FCB-8160F296D397}" dt="2021-07-05T14:57:12.627" v="340" actId="207"/>
          <ac:spMkLst>
            <pc:docMk/>
            <pc:sldMk cId="3955293794" sldId="1430"/>
            <ac:spMk id="21" creationId="{157622BC-F262-4F82-ADC6-C3A99B996399}"/>
          </ac:spMkLst>
        </pc:spChg>
        <pc:spChg chg="add mod">
          <ac:chgData name="Clara Devouassoux" userId="a23e31fd-c417-4ead-9f8a-853a7a28759c" providerId="ADAL" clId="{BB804219-1C7F-41E5-8FCB-8160F296D397}" dt="2021-07-05T14:58:42.903" v="357" actId="207"/>
          <ac:spMkLst>
            <pc:docMk/>
            <pc:sldMk cId="3955293794" sldId="1430"/>
            <ac:spMk id="22" creationId="{01012874-5388-4050-AA8D-CD29138B9333}"/>
          </ac:spMkLst>
        </pc:spChg>
        <pc:spChg chg="add mod">
          <ac:chgData name="Clara Devouassoux" userId="a23e31fd-c417-4ead-9f8a-853a7a28759c" providerId="ADAL" clId="{BB804219-1C7F-41E5-8FCB-8160F296D397}" dt="2021-07-05T14:58:32.760" v="353" actId="207"/>
          <ac:spMkLst>
            <pc:docMk/>
            <pc:sldMk cId="3955293794" sldId="1430"/>
            <ac:spMk id="23" creationId="{4FA4089A-6953-437F-880C-EEC62456CDD8}"/>
          </ac:spMkLst>
        </pc:spChg>
        <pc:spChg chg="add del">
          <ac:chgData name="Clara Devouassoux" userId="a23e31fd-c417-4ead-9f8a-853a7a28759c" providerId="ADAL" clId="{BB804219-1C7F-41E5-8FCB-8160F296D397}" dt="2021-07-05T14:41:05.900" v="236" actId="478"/>
          <ac:spMkLst>
            <pc:docMk/>
            <pc:sldMk cId="3955293794" sldId="1430"/>
            <ac:spMk id="24" creationId="{A371F14F-3BD1-4038-9D16-91939BC92880}"/>
          </ac:spMkLst>
        </pc:spChg>
        <pc:spChg chg="add mod">
          <ac:chgData name="Clara Devouassoux" userId="a23e31fd-c417-4ead-9f8a-853a7a28759c" providerId="ADAL" clId="{BB804219-1C7F-41E5-8FCB-8160F296D397}" dt="2021-07-05T14:56:43.787" v="334" actId="2085"/>
          <ac:spMkLst>
            <pc:docMk/>
            <pc:sldMk cId="3955293794" sldId="1430"/>
            <ac:spMk id="25" creationId="{439AADA4-5785-4999-833B-7DC7E4D05CE6}"/>
          </ac:spMkLst>
        </pc:spChg>
        <pc:spChg chg="add mod">
          <ac:chgData name="Clara Devouassoux" userId="a23e31fd-c417-4ead-9f8a-853a7a28759c" providerId="ADAL" clId="{BB804219-1C7F-41E5-8FCB-8160F296D397}" dt="2021-07-05T14:58:01.377" v="344" actId="207"/>
          <ac:spMkLst>
            <pc:docMk/>
            <pc:sldMk cId="3955293794" sldId="1430"/>
            <ac:spMk id="26" creationId="{6BC90AA0-4D65-4237-B659-ABCC3FCD665A}"/>
          </ac:spMkLst>
        </pc:spChg>
        <pc:spChg chg="add mod">
          <ac:chgData name="Clara Devouassoux" userId="a23e31fd-c417-4ead-9f8a-853a7a28759c" providerId="ADAL" clId="{BB804219-1C7F-41E5-8FCB-8160F296D397}" dt="2021-07-05T14:58:07.295" v="346" actId="207"/>
          <ac:spMkLst>
            <pc:docMk/>
            <pc:sldMk cId="3955293794" sldId="1430"/>
            <ac:spMk id="27" creationId="{1CFAAB58-B98C-407C-B2E1-8E07DCC833C1}"/>
          </ac:spMkLst>
        </pc:spChg>
        <pc:spChg chg="add mod">
          <ac:chgData name="Clara Devouassoux" userId="a23e31fd-c417-4ead-9f8a-853a7a28759c" providerId="ADAL" clId="{BB804219-1C7F-41E5-8FCB-8160F296D397}" dt="2021-07-05T14:58:04.923" v="345" actId="207"/>
          <ac:spMkLst>
            <pc:docMk/>
            <pc:sldMk cId="3955293794" sldId="1430"/>
            <ac:spMk id="28" creationId="{8B4B1937-0A67-42CA-93A1-64D2B384F904}"/>
          </ac:spMkLst>
        </pc:spChg>
        <pc:spChg chg="add mod">
          <ac:chgData name="Clara Devouassoux" userId="a23e31fd-c417-4ead-9f8a-853a7a28759c" providerId="ADAL" clId="{BB804219-1C7F-41E5-8FCB-8160F296D397}" dt="2021-07-05T14:57:48.776" v="343" actId="207"/>
          <ac:spMkLst>
            <pc:docMk/>
            <pc:sldMk cId="3955293794" sldId="1430"/>
            <ac:spMk id="29" creationId="{6A48DA94-C750-41B8-B8A7-CCC1DCC38DC4}"/>
          </ac:spMkLst>
        </pc:spChg>
        <pc:spChg chg="add del">
          <ac:chgData name="Clara Devouassoux" userId="a23e31fd-c417-4ead-9f8a-853a7a28759c" providerId="ADAL" clId="{BB804219-1C7F-41E5-8FCB-8160F296D397}" dt="2021-07-05T14:43:30.191" v="245" actId="478"/>
          <ac:spMkLst>
            <pc:docMk/>
            <pc:sldMk cId="3955293794" sldId="1430"/>
            <ac:spMk id="30" creationId="{7BBBA6D7-73D9-496D-B508-B40B0A8417EC}"/>
          </ac:spMkLst>
        </pc:spChg>
        <pc:spChg chg="add del">
          <ac:chgData name="Clara Devouassoux" userId="a23e31fd-c417-4ead-9f8a-853a7a28759c" providerId="ADAL" clId="{BB804219-1C7F-41E5-8FCB-8160F296D397}" dt="2021-07-05T14:44:25.406" v="247" actId="478"/>
          <ac:spMkLst>
            <pc:docMk/>
            <pc:sldMk cId="3955293794" sldId="1430"/>
            <ac:spMk id="31" creationId="{AAD59986-66BF-4757-9CA6-587FDE7ADF2E}"/>
          </ac:spMkLst>
        </pc:spChg>
        <pc:spChg chg="add mod">
          <ac:chgData name="Clara Devouassoux" userId="a23e31fd-c417-4ead-9f8a-853a7a28759c" providerId="ADAL" clId="{BB804219-1C7F-41E5-8FCB-8160F296D397}" dt="2021-07-05T14:58:16.359" v="349" actId="207"/>
          <ac:spMkLst>
            <pc:docMk/>
            <pc:sldMk cId="3955293794" sldId="1430"/>
            <ac:spMk id="32" creationId="{955C0447-10AE-4AF6-88B7-2ECD41F06D54}"/>
          </ac:spMkLst>
        </pc:spChg>
        <pc:spChg chg="add mod">
          <ac:chgData name="Clara Devouassoux" userId="a23e31fd-c417-4ead-9f8a-853a7a28759c" providerId="ADAL" clId="{BB804219-1C7F-41E5-8FCB-8160F296D397}" dt="2021-07-05T14:58:13.898" v="348" actId="207"/>
          <ac:spMkLst>
            <pc:docMk/>
            <pc:sldMk cId="3955293794" sldId="1430"/>
            <ac:spMk id="33" creationId="{994578FB-BE1E-40C6-92EB-BB6FF68FE010}"/>
          </ac:spMkLst>
        </pc:spChg>
        <pc:spChg chg="add mod">
          <ac:chgData name="Clara Devouassoux" userId="a23e31fd-c417-4ead-9f8a-853a7a28759c" providerId="ADAL" clId="{BB804219-1C7F-41E5-8FCB-8160F296D397}" dt="2021-07-05T14:59:34.137" v="368" actId="207"/>
          <ac:spMkLst>
            <pc:docMk/>
            <pc:sldMk cId="3955293794" sldId="1430"/>
            <ac:spMk id="34" creationId="{C66C7E91-D919-4562-8DE2-8C0FF351EC33}"/>
          </ac:spMkLst>
        </pc:spChg>
        <pc:spChg chg="add mod">
          <ac:chgData name="Clara Devouassoux" userId="a23e31fd-c417-4ead-9f8a-853a7a28759c" providerId="ADAL" clId="{BB804219-1C7F-41E5-8FCB-8160F296D397}" dt="2021-07-05T14:59:21.570" v="366" actId="207"/>
          <ac:spMkLst>
            <pc:docMk/>
            <pc:sldMk cId="3955293794" sldId="1430"/>
            <ac:spMk id="35" creationId="{22ABE79B-2F65-42E8-AA12-59AFF51BE076}"/>
          </ac:spMkLst>
        </pc:spChg>
        <pc:spChg chg="add mod">
          <ac:chgData name="Clara Devouassoux" userId="a23e31fd-c417-4ead-9f8a-853a7a28759c" providerId="ADAL" clId="{BB804219-1C7F-41E5-8FCB-8160F296D397}" dt="2021-07-05T14:58:19.739" v="350" actId="207"/>
          <ac:spMkLst>
            <pc:docMk/>
            <pc:sldMk cId="3955293794" sldId="1430"/>
            <ac:spMk id="36" creationId="{ACC458CB-FBBA-4F97-9D87-5BE65B1CB8C9}"/>
          </ac:spMkLst>
        </pc:spChg>
        <pc:spChg chg="add mod">
          <ac:chgData name="Clara Devouassoux" userId="a23e31fd-c417-4ead-9f8a-853a7a28759c" providerId="ADAL" clId="{BB804219-1C7F-41E5-8FCB-8160F296D397}" dt="2021-07-05T14:57:48.776" v="343" actId="207"/>
          <ac:spMkLst>
            <pc:docMk/>
            <pc:sldMk cId="3955293794" sldId="1430"/>
            <ac:spMk id="37" creationId="{2997D9CB-EBEC-4BF9-968C-5B8C4CD6E080}"/>
          </ac:spMkLst>
        </pc:spChg>
        <pc:spChg chg="add mod ord">
          <ac:chgData name="Clara Devouassoux" userId="a23e31fd-c417-4ead-9f8a-853a7a28759c" providerId="ADAL" clId="{BB804219-1C7F-41E5-8FCB-8160F296D397}" dt="2021-07-05T14:57:48.776" v="343" actId="207"/>
          <ac:spMkLst>
            <pc:docMk/>
            <pc:sldMk cId="3955293794" sldId="1430"/>
            <ac:spMk id="38" creationId="{FF49E2F5-5A6B-4BC8-9006-2712C9A0B6E6}"/>
          </ac:spMkLst>
        </pc:spChg>
        <pc:spChg chg="add mod">
          <ac:chgData name="Clara Devouassoux" userId="a23e31fd-c417-4ead-9f8a-853a7a28759c" providerId="ADAL" clId="{BB804219-1C7F-41E5-8FCB-8160F296D397}" dt="2021-07-05T14:57:48.776" v="343" actId="207"/>
          <ac:spMkLst>
            <pc:docMk/>
            <pc:sldMk cId="3955293794" sldId="1430"/>
            <ac:spMk id="39" creationId="{6DE6A474-2FA0-4434-945E-91239D4B1B6B}"/>
          </ac:spMkLst>
        </pc:spChg>
        <pc:spChg chg="add mod">
          <ac:chgData name="Clara Devouassoux" userId="a23e31fd-c417-4ead-9f8a-853a7a28759c" providerId="ADAL" clId="{BB804219-1C7F-41E5-8FCB-8160F296D397}" dt="2021-07-05T14:57:48.776" v="343" actId="207"/>
          <ac:spMkLst>
            <pc:docMk/>
            <pc:sldMk cId="3955293794" sldId="1430"/>
            <ac:spMk id="40" creationId="{94935695-BF88-423C-8139-1F461F98A4A8}"/>
          </ac:spMkLst>
        </pc:spChg>
        <pc:spChg chg="add mod ord">
          <ac:chgData name="Clara Devouassoux" userId="a23e31fd-c417-4ead-9f8a-853a7a28759c" providerId="ADAL" clId="{BB804219-1C7F-41E5-8FCB-8160F296D397}" dt="2021-07-05T14:57:48.776" v="343" actId="207"/>
          <ac:spMkLst>
            <pc:docMk/>
            <pc:sldMk cId="3955293794" sldId="1430"/>
            <ac:spMk id="41" creationId="{B32DF417-9C48-40A4-BB52-16492CFF1031}"/>
          </ac:spMkLst>
        </pc:spChg>
        <pc:spChg chg="add mod">
          <ac:chgData name="Clara Devouassoux" userId="a23e31fd-c417-4ead-9f8a-853a7a28759c" providerId="ADAL" clId="{BB804219-1C7F-41E5-8FCB-8160F296D397}" dt="2021-07-05T14:57:48.776" v="343" actId="207"/>
          <ac:spMkLst>
            <pc:docMk/>
            <pc:sldMk cId="3955293794" sldId="1430"/>
            <ac:spMk id="42" creationId="{3F8E700C-B665-4CF6-BBB7-4253C7E7897E}"/>
          </ac:spMkLst>
        </pc:spChg>
        <pc:spChg chg="add del">
          <ac:chgData name="Clara Devouassoux" userId="a23e31fd-c417-4ead-9f8a-853a7a28759c" providerId="ADAL" clId="{BB804219-1C7F-41E5-8FCB-8160F296D397}" dt="2021-07-05T14:49:26.184" v="297" actId="478"/>
          <ac:spMkLst>
            <pc:docMk/>
            <pc:sldMk cId="3955293794" sldId="1430"/>
            <ac:spMk id="43" creationId="{42302F91-13D1-4305-90DE-AF770BF320DE}"/>
          </ac:spMkLst>
        </pc:spChg>
        <pc:spChg chg="add del">
          <ac:chgData name="Clara Devouassoux" userId="a23e31fd-c417-4ead-9f8a-853a7a28759c" providerId="ADAL" clId="{BB804219-1C7F-41E5-8FCB-8160F296D397}" dt="2021-07-05T14:49:47.715" v="299" actId="478"/>
          <ac:spMkLst>
            <pc:docMk/>
            <pc:sldMk cId="3955293794" sldId="1430"/>
            <ac:spMk id="44" creationId="{1D6E4E25-F56A-465D-ACF5-5DBC4B5C0220}"/>
          </ac:spMkLst>
        </pc:spChg>
        <pc:spChg chg="add mod">
          <ac:chgData name="Clara Devouassoux" userId="a23e31fd-c417-4ead-9f8a-853a7a28759c" providerId="ADAL" clId="{BB804219-1C7F-41E5-8FCB-8160F296D397}" dt="2021-07-05T14:58:29.871" v="352" actId="207"/>
          <ac:spMkLst>
            <pc:docMk/>
            <pc:sldMk cId="3955293794" sldId="1430"/>
            <ac:spMk id="45" creationId="{AF2A9748-B7CB-4B0C-B103-190CA6353552}"/>
          </ac:spMkLst>
        </pc:spChg>
        <pc:spChg chg="add mod">
          <ac:chgData name="Clara Devouassoux" userId="a23e31fd-c417-4ead-9f8a-853a7a28759c" providerId="ADAL" clId="{BB804219-1C7F-41E5-8FCB-8160F296D397}" dt="2021-07-05T14:58:26.547" v="351" actId="207"/>
          <ac:spMkLst>
            <pc:docMk/>
            <pc:sldMk cId="3955293794" sldId="1430"/>
            <ac:spMk id="46" creationId="{B6DC1243-D26C-4E1C-8968-8F05199D9F96}"/>
          </ac:spMkLst>
        </pc:spChg>
        <pc:spChg chg="add mod">
          <ac:chgData name="Clara Devouassoux" userId="a23e31fd-c417-4ead-9f8a-853a7a28759c" providerId="ADAL" clId="{BB804219-1C7F-41E5-8FCB-8160F296D397}" dt="2021-07-05T14:56:43.787" v="334" actId="2085"/>
          <ac:spMkLst>
            <pc:docMk/>
            <pc:sldMk cId="3955293794" sldId="1430"/>
            <ac:spMk id="47" creationId="{A4D7FA52-296B-4B5B-81EE-9D4CDC09988A}"/>
          </ac:spMkLst>
        </pc:spChg>
        <pc:spChg chg="add mod">
          <ac:chgData name="Clara Devouassoux" userId="a23e31fd-c417-4ead-9f8a-853a7a28759c" providerId="ADAL" clId="{BB804219-1C7F-41E5-8FCB-8160F296D397}" dt="2021-07-05T14:59:02.455" v="362" actId="207"/>
          <ac:spMkLst>
            <pc:docMk/>
            <pc:sldMk cId="3955293794" sldId="1430"/>
            <ac:spMk id="48" creationId="{A424D9CD-C3BA-4D61-9527-E16859B1CA16}"/>
          </ac:spMkLst>
        </pc:spChg>
        <pc:spChg chg="add mod">
          <ac:chgData name="Clara Devouassoux" userId="a23e31fd-c417-4ead-9f8a-853a7a28759c" providerId="ADAL" clId="{BB804219-1C7F-41E5-8FCB-8160F296D397}" dt="2021-07-05T14:59:05.864" v="363" actId="207"/>
          <ac:spMkLst>
            <pc:docMk/>
            <pc:sldMk cId="3955293794" sldId="1430"/>
            <ac:spMk id="49" creationId="{DD26D67C-2671-40A3-8FFD-4765EA7B7E33}"/>
          </ac:spMkLst>
        </pc:spChg>
        <pc:spChg chg="add mod">
          <ac:chgData name="Clara Devouassoux" userId="a23e31fd-c417-4ead-9f8a-853a7a28759c" providerId="ADAL" clId="{BB804219-1C7F-41E5-8FCB-8160F296D397}" dt="2021-07-05T14:58:59.074" v="361" actId="207"/>
          <ac:spMkLst>
            <pc:docMk/>
            <pc:sldMk cId="3955293794" sldId="1430"/>
            <ac:spMk id="50" creationId="{E09F445C-8A33-4185-99BD-AE3A676A9C44}"/>
          </ac:spMkLst>
        </pc:spChg>
        <pc:spChg chg="add mod">
          <ac:chgData name="Clara Devouassoux" userId="a23e31fd-c417-4ead-9f8a-853a7a28759c" providerId="ADAL" clId="{BB804219-1C7F-41E5-8FCB-8160F296D397}" dt="2021-07-05T14:59:25.312" v="367" actId="207"/>
          <ac:spMkLst>
            <pc:docMk/>
            <pc:sldMk cId="3955293794" sldId="1430"/>
            <ac:spMk id="51" creationId="{CF973990-5CBA-4FEA-BA10-365CF0FA6112}"/>
          </ac:spMkLst>
        </pc:spChg>
        <pc:spChg chg="add mod">
          <ac:chgData name="Clara Devouassoux" userId="a23e31fd-c417-4ead-9f8a-853a7a28759c" providerId="ADAL" clId="{BB804219-1C7F-41E5-8FCB-8160F296D397}" dt="2021-07-05T14:56:43.787" v="334" actId="2085"/>
          <ac:spMkLst>
            <pc:docMk/>
            <pc:sldMk cId="3955293794" sldId="1430"/>
            <ac:spMk id="52" creationId="{196B866A-B0F1-4F63-8ADD-577E0590E079}"/>
          </ac:spMkLst>
        </pc:spChg>
        <pc:spChg chg="add mod">
          <ac:chgData name="Clara Devouassoux" userId="a23e31fd-c417-4ead-9f8a-853a7a28759c" providerId="ADAL" clId="{BB804219-1C7F-41E5-8FCB-8160F296D397}" dt="2021-07-05T14:58:53.847" v="360" actId="207"/>
          <ac:spMkLst>
            <pc:docMk/>
            <pc:sldMk cId="3955293794" sldId="1430"/>
            <ac:spMk id="53" creationId="{1A7D49AF-AEF5-4FBB-A605-C7B0B29D26B9}"/>
          </ac:spMkLst>
        </pc:spChg>
        <pc:spChg chg="add mod">
          <ac:chgData name="Clara Devouassoux" userId="a23e31fd-c417-4ead-9f8a-853a7a28759c" providerId="ADAL" clId="{BB804219-1C7F-41E5-8FCB-8160F296D397}" dt="2021-07-05T14:59:17.746" v="365" actId="207"/>
          <ac:spMkLst>
            <pc:docMk/>
            <pc:sldMk cId="3955293794" sldId="1430"/>
            <ac:spMk id="54" creationId="{B15FB6D2-C9B0-4F81-9F20-59681E87268F}"/>
          </ac:spMkLst>
        </pc:spChg>
        <pc:spChg chg="add mod">
          <ac:chgData name="Clara Devouassoux" userId="a23e31fd-c417-4ead-9f8a-853a7a28759c" providerId="ADAL" clId="{BB804219-1C7F-41E5-8FCB-8160F296D397}" dt="2021-07-05T14:58:09.872" v="347" actId="207"/>
          <ac:spMkLst>
            <pc:docMk/>
            <pc:sldMk cId="3955293794" sldId="1430"/>
            <ac:spMk id="55" creationId="{013DE71D-81CD-485D-A9B3-5D47B8ABBFFE}"/>
          </ac:spMkLst>
        </pc:spChg>
        <pc:spChg chg="add mod">
          <ac:chgData name="Clara Devouassoux" userId="a23e31fd-c417-4ead-9f8a-853a7a28759c" providerId="ADAL" clId="{BB804219-1C7F-41E5-8FCB-8160F296D397}" dt="2021-07-05T14:57:48.776" v="343" actId="207"/>
          <ac:spMkLst>
            <pc:docMk/>
            <pc:sldMk cId="3955293794" sldId="1430"/>
            <ac:spMk id="56" creationId="{E97CD3BE-5B7D-4DE3-9033-C6772059A6C6}"/>
          </ac:spMkLst>
        </pc:spChg>
        <pc:spChg chg="add mod">
          <ac:chgData name="Clara Devouassoux" userId="a23e31fd-c417-4ead-9f8a-853a7a28759c" providerId="ADAL" clId="{BB804219-1C7F-41E5-8FCB-8160F296D397}" dt="2021-07-05T14:57:48.776" v="343" actId="207"/>
          <ac:spMkLst>
            <pc:docMk/>
            <pc:sldMk cId="3955293794" sldId="1430"/>
            <ac:spMk id="57" creationId="{BE07EBA8-FBC0-4616-B4AA-B3CEDDF5B89F}"/>
          </ac:spMkLst>
        </pc:spChg>
        <pc:spChg chg="add mod">
          <ac:chgData name="Clara Devouassoux" userId="a23e31fd-c417-4ead-9f8a-853a7a28759c" providerId="ADAL" clId="{BB804219-1C7F-41E5-8FCB-8160F296D397}" dt="2021-07-05T14:58:35.832" v="354" actId="207"/>
          <ac:spMkLst>
            <pc:docMk/>
            <pc:sldMk cId="3955293794" sldId="1430"/>
            <ac:spMk id="58" creationId="{EB49755B-1551-4708-863A-F836EB4F5CFA}"/>
          </ac:spMkLst>
        </pc:spChg>
        <pc:spChg chg="add mod">
          <ac:chgData name="Clara Devouassoux" userId="a23e31fd-c417-4ead-9f8a-853a7a28759c" providerId="ADAL" clId="{BB804219-1C7F-41E5-8FCB-8160F296D397}" dt="2021-07-05T14:58:40.335" v="356" actId="207"/>
          <ac:spMkLst>
            <pc:docMk/>
            <pc:sldMk cId="3955293794" sldId="1430"/>
            <ac:spMk id="59" creationId="{50C7FA5F-4B60-4F39-AFA2-EC0F20827925}"/>
          </ac:spMkLst>
        </pc:spChg>
        <pc:spChg chg="add del">
          <ac:chgData name="Clara Devouassoux" userId="a23e31fd-c417-4ead-9f8a-853a7a28759c" providerId="ADAL" clId="{BB804219-1C7F-41E5-8FCB-8160F296D397}" dt="2021-07-05T14:55:37.395" v="332" actId="478"/>
          <ac:spMkLst>
            <pc:docMk/>
            <pc:sldMk cId="3955293794" sldId="1430"/>
            <ac:spMk id="60" creationId="{3D240DDF-5713-40C0-B8D7-C842620EB4BB}"/>
          </ac:spMkLst>
        </pc:spChg>
        <pc:spChg chg="add mod">
          <ac:chgData name="Clara Devouassoux" userId="a23e31fd-c417-4ead-9f8a-853a7a28759c" providerId="ADAL" clId="{BB804219-1C7F-41E5-8FCB-8160F296D397}" dt="2021-07-05T14:58:38.088" v="355" actId="207"/>
          <ac:spMkLst>
            <pc:docMk/>
            <pc:sldMk cId="3955293794" sldId="1430"/>
            <ac:spMk id="61" creationId="{65247858-4E3E-4D46-B867-B1E8EA0A4284}"/>
          </ac:spMkLst>
        </pc:spChg>
        <pc:picChg chg="add mod">
          <ac:chgData name="Clara Devouassoux" userId="a23e31fd-c417-4ead-9f8a-853a7a28759c" providerId="ADAL" clId="{BB804219-1C7F-41E5-8FCB-8160F296D397}" dt="2021-07-05T15:00:38.873" v="369" actId="1366"/>
          <ac:picMkLst>
            <pc:docMk/>
            <pc:sldMk cId="3955293794" sldId="1430"/>
            <ac:picMk id="5" creationId="{FA49925D-6084-41C3-B0BD-D5A40C097866}"/>
          </ac:picMkLst>
        </pc:picChg>
      </pc:sldChg>
    </pc:docChg>
  </pc:docChgLst>
  <pc:docChgLst>
    <pc:chgData name="Clara Devouassoux" userId="a23e31fd-c417-4ead-9f8a-853a7a28759c" providerId="ADAL" clId="{290AB86E-5A7E-4F6C-95D1-327DE818B9DC}"/>
    <pc:docChg chg="undo custSel addSld delSld modSld">
      <pc:chgData name="Clara Devouassoux" userId="a23e31fd-c417-4ead-9f8a-853a7a28759c" providerId="ADAL" clId="{290AB86E-5A7E-4F6C-95D1-327DE818B9DC}" dt="2021-07-09T13:36:30.018" v="2729" actId="207"/>
      <pc:docMkLst>
        <pc:docMk/>
      </pc:docMkLst>
      <pc:sldChg chg="addSp delSp modSp mod">
        <pc:chgData name="Clara Devouassoux" userId="a23e31fd-c417-4ead-9f8a-853a7a28759c" providerId="ADAL" clId="{290AB86E-5A7E-4F6C-95D1-327DE818B9DC}" dt="2021-07-09T10:44:04.216" v="2542"/>
        <pc:sldMkLst>
          <pc:docMk/>
          <pc:sldMk cId="2807475346" sldId="1418"/>
        </pc:sldMkLst>
        <pc:spChg chg="mod">
          <ac:chgData name="Clara Devouassoux" userId="a23e31fd-c417-4ead-9f8a-853a7a28759c" providerId="ADAL" clId="{290AB86E-5A7E-4F6C-95D1-327DE818B9DC}" dt="2021-07-09T10:36:58.650" v="2468" actId="2711"/>
          <ac:spMkLst>
            <pc:docMk/>
            <pc:sldMk cId="2807475346" sldId="1418"/>
            <ac:spMk id="2" creationId="{8B186208-2BF6-4725-BB94-EE70ACA64BD6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3" creationId="{AF11DE71-C157-4F25-8203-14B724E6B8B7}"/>
          </ac:spMkLst>
        </pc:spChg>
        <pc:spChg chg="mod">
          <ac:chgData name="Clara Devouassoux" userId="a23e31fd-c417-4ead-9f8a-853a7a28759c" providerId="ADAL" clId="{290AB86E-5A7E-4F6C-95D1-327DE818B9DC}" dt="2021-07-09T10:33:34.269" v="2379"/>
          <ac:spMkLst>
            <pc:docMk/>
            <pc:sldMk cId="2807475346" sldId="1418"/>
            <ac:spMk id="4" creationId="{09651F48-24BF-4F86-803A-00A19E36A392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5" creationId="{CAB8D110-EE35-49E0-B540-A96E7464344D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6" creationId="{E3AA0A55-833E-44BA-95E6-E806F58D1887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7" creationId="{8252533B-8A86-410A-BD6B-C698CCCDE9FC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02" creationId="{284B7A8B-B6F9-4C1B-A73A-8D3FFA75CE2A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03" creationId="{696FB970-C2BC-4F45-A89F-0914DEEC4AEB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04" creationId="{DB5318E2-FB6E-4B41-AD4A-82FFBFBA7600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05" creationId="{F441874E-8A5D-4F33-939A-D37CD02A3FC6}"/>
          </ac:spMkLst>
        </pc:spChg>
        <pc:spChg chg="add del mod">
          <ac:chgData name="Clara Devouassoux" userId="a23e31fd-c417-4ead-9f8a-853a7a28759c" providerId="ADAL" clId="{290AB86E-5A7E-4F6C-95D1-327DE818B9DC}" dt="2021-07-09T08:19:27.730" v="500" actId="478"/>
          <ac:spMkLst>
            <pc:docMk/>
            <pc:sldMk cId="2807475346" sldId="1418"/>
            <ac:spMk id="106" creationId="{DBAEC05D-4B56-4797-A423-9A8E2181BB03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07" creationId="{AB8388B9-CAB2-42CC-9B8F-55DB0880D322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08" creationId="{2FF22FD7-833C-4B26-B5F4-D79B3A4F2500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09" creationId="{10DF6005-2B44-4E08-855A-E204152FF2D0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10" creationId="{C7C60739-E450-4160-A435-C19F2FE7C50F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11" creationId="{0C8C723F-8D30-4536-A4D5-E6B6449C2957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12" creationId="{A04B2AF6-EAA4-49B5-8D24-F0504FFCE548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13" creationId="{034D2EDC-D7F4-4C99-87EE-7E0100FE2738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14" creationId="{AF71F28B-9BA6-483A-B89F-3CF51F47C5A1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15" creationId="{509F0EAA-4526-4CC2-9517-7FAAFFFF3E48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16" creationId="{B6479D43-9B7D-4309-9FAD-53EA89951A72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17" creationId="{78DD331D-C284-4CC0-B2B3-871B65F4D404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18" creationId="{9EF03572-CE8D-447F-83B0-2F1D53E76989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19" creationId="{60119A04-741C-483A-AC8A-5FD9FB30B1B1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20" creationId="{72B138FA-FD88-4C89-95C5-54C5E946B34A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21" creationId="{F26FE379-49A3-4A40-AF41-40D5FEB2D340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22" creationId="{7B441784-47D6-40DA-A399-747E49D3FB4F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23" creationId="{B937900A-BF76-42FF-ACF6-AE452E8F504A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24" creationId="{9B01E578-6EA7-420A-B733-9F7A24DDBE56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25" creationId="{B02F894A-2218-44EB-8958-1C8BADCFE574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26" creationId="{C4A73799-822A-4C32-AB6C-C2C26604BFFE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27" creationId="{3773B1D3-298C-4B3A-948E-EF9BA90960FD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28" creationId="{60FFFFAD-2865-4B96-9101-E8A4F864EF9A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29" creationId="{57DEDC91-5028-443E-8A77-529E238C6946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30" creationId="{FEB48C5B-5189-4D81-B360-84D294B2F8E4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31" creationId="{BD5B7629-5D7B-4743-ABA6-9E0340B3B417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32" creationId="{289264AA-BF52-4A99-80F8-09A7425B8B97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33" creationId="{7B03ADF6-C9FC-4A8F-B44D-11D0AA9D0A32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34" creationId="{C095AC54-B0C8-42ED-AF16-B500B3AC1BA8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35" creationId="{4D42F755-E360-41DF-B579-E07800561230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36" creationId="{F3EF5C77-947C-4823-9653-B62EAFE9F7DD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37" creationId="{A6B93C5E-9FAD-46C1-A3E3-FF4ED8B07945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38" creationId="{AE504B3C-AB8E-4AFA-870A-8691DE0D8DD2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39" creationId="{2E21A422-9448-4789-8458-358DBEF7800A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40" creationId="{2C8AA515-4779-4578-9A80-4CC057945D15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41" creationId="{5E8B3CEF-8648-40C3-8895-67B2CA176404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42" creationId="{05FE667E-1E63-4706-B9DD-57633BA78C92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43" creationId="{17EF72F3-644B-4AA3-B4B0-6DE7E2E6324B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44" creationId="{D90FE2AB-AEDE-4DC7-AED3-58BD263E75B1}"/>
          </ac:spMkLst>
        </pc:spChg>
        <pc:spChg chg="add del mod">
          <ac:chgData name="Clara Devouassoux" userId="a23e31fd-c417-4ead-9f8a-853a7a28759c" providerId="ADAL" clId="{290AB86E-5A7E-4F6C-95D1-327DE818B9DC}" dt="2021-07-09T08:34:53.706" v="718" actId="478"/>
          <ac:spMkLst>
            <pc:docMk/>
            <pc:sldMk cId="2807475346" sldId="1418"/>
            <ac:spMk id="145" creationId="{1D5C3CF2-B9C3-4339-8BF3-266C119C456C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46" creationId="{67BAFA6C-9752-49D3-922B-E2B0EDDD8BD7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47" creationId="{03850F31-C0F8-4DDD-9754-41BE298DA949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48" creationId="{B7B96E4B-08AA-4F88-BCC2-A09DA8D31E70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49" creationId="{A6FFAC60-7185-4B0B-881C-894C33BFF233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50" creationId="{B453AB70-C256-4083-83C1-AC0A579BC453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51" creationId="{D2387189-672D-430F-B13D-6EEF6D0CA5D6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52" creationId="{1E32442A-BBF8-47F4-870F-9D30D08B8904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53" creationId="{6E2D9233-9DC9-493E-8E3D-BBC22E1A16BA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54" creationId="{2FACA0FC-76BA-4966-98B9-2516663529EA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55" creationId="{6FE7361D-41A8-4C0E-9B80-78D079558FF0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56" creationId="{7FFD122E-A230-403B-9543-7724DDED2128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57" creationId="{AF365DBF-FB08-46D8-8BFC-B94E320FCC4F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58" creationId="{634198C2-3A89-4007-8F10-DDD77498F526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59" creationId="{ECF4BDB7-AF43-4813-9AE9-465295CFC0CD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60" creationId="{2A48F59C-C50F-4AE2-8CCD-7A5682A54FA6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61" creationId="{8CCD2D8A-7161-4948-B589-41ACFB3F8DBB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62" creationId="{A71457E3-B062-4D06-81E7-9B19854213D2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63" creationId="{5A1AD80E-47D3-44FC-8728-EB868B216F73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64" creationId="{62E07D96-6BAC-499C-A40F-1DDD4CE02FAF}"/>
          </ac:spMkLst>
        </pc:spChg>
        <pc:spChg chg="add del mod">
          <ac:chgData name="Clara Devouassoux" userId="a23e31fd-c417-4ead-9f8a-853a7a28759c" providerId="ADAL" clId="{290AB86E-5A7E-4F6C-95D1-327DE818B9DC}" dt="2021-07-09T08:49:08.604" v="884" actId="478"/>
          <ac:spMkLst>
            <pc:docMk/>
            <pc:sldMk cId="2807475346" sldId="1418"/>
            <ac:spMk id="165" creationId="{1D57C877-6915-4D39-B011-BADCD1F22049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66" creationId="{9186A694-7F4E-4D8E-983B-DB4D9F527BB3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67" creationId="{E21E8FC3-C344-4445-B8E5-19EDEE4EBEE4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68" creationId="{90E10A69-812A-4F4A-90C0-2B099AF8583B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69" creationId="{F5FD3FC4-552A-4801-900A-503910E88B51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70" creationId="{1A075D41-6ED6-44BA-A427-78C6029068CA}"/>
          </ac:spMkLst>
        </pc:spChg>
        <pc:spChg chg="add mod or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71" creationId="{D66F00B3-8AB7-41E6-B33E-6041A91C80DD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72" creationId="{E11CC21D-6729-4DF2-A5A1-FB53BBF265D3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73" creationId="{15CB5034-DCED-4555-90CB-54B5BCCBA77A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74" creationId="{6B484511-B127-4378-ABDD-6125FCFC34B1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75" creationId="{8A80E645-1081-49EE-93CB-0B80B9602A4D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76" creationId="{5DE7232A-95D7-4DA4-A628-CB236A5CBA3D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77" creationId="{7D766A31-1BAF-43F7-93FE-42CEF7D86C6C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78" creationId="{260154B5-A0EF-4315-9846-B127CC647198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79" creationId="{CA289C47-0D97-4629-B293-B467FB301673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80" creationId="{274FE713-0F3C-4DDB-9BE6-41653AB2BCC2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81" creationId="{66CEADBB-3AA6-4BAD-B38E-EE2856B1CBD9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82" creationId="{D8896E84-2521-4371-AC2B-54EA164179B2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83" creationId="{99ECA7C7-F329-4AFC-A758-732B4A975702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84" creationId="{DBEE09DB-2B7D-486F-AC7F-4DC17A39EEA8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85" creationId="{58D808C2-B92B-4552-BDCB-FDC1C8194578}"/>
          </ac:spMkLst>
        </pc:spChg>
        <pc:spChg chg="add mod">
          <ac:chgData name="Clara Devouassoux" userId="a23e31fd-c417-4ead-9f8a-853a7a28759c" providerId="ADAL" clId="{290AB86E-5A7E-4F6C-95D1-327DE818B9DC}" dt="2021-07-09T10:42:09.027" v="2525" actId="164"/>
          <ac:spMkLst>
            <pc:docMk/>
            <pc:sldMk cId="2807475346" sldId="1418"/>
            <ac:spMk id="186" creationId="{B8D8A9CA-B470-41A3-A916-E594AD842A7B}"/>
          </ac:spMkLst>
        </pc:spChg>
        <pc:spChg chg="add mod">
          <ac:chgData name="Clara Devouassoux" userId="a23e31fd-c417-4ead-9f8a-853a7a28759c" providerId="ADAL" clId="{290AB86E-5A7E-4F6C-95D1-327DE818B9DC}" dt="2021-07-09T10:42:09.027" v="2525" actId="164"/>
          <ac:spMkLst>
            <pc:docMk/>
            <pc:sldMk cId="2807475346" sldId="1418"/>
            <ac:spMk id="187" creationId="{B7C3DBDB-28A3-4CBC-A8E7-6372F967E6DE}"/>
          </ac:spMkLst>
        </pc:spChg>
        <pc:spChg chg="add mod">
          <ac:chgData name="Clara Devouassoux" userId="a23e31fd-c417-4ead-9f8a-853a7a28759c" providerId="ADAL" clId="{290AB86E-5A7E-4F6C-95D1-327DE818B9DC}" dt="2021-07-09T10:42:09.027" v="2525" actId="164"/>
          <ac:spMkLst>
            <pc:docMk/>
            <pc:sldMk cId="2807475346" sldId="1418"/>
            <ac:spMk id="188" creationId="{3DD13398-ED3D-4D63-B2E1-745F4C852625}"/>
          </ac:spMkLst>
        </pc:spChg>
        <pc:spChg chg="add mod">
          <ac:chgData name="Clara Devouassoux" userId="a23e31fd-c417-4ead-9f8a-853a7a28759c" providerId="ADAL" clId="{290AB86E-5A7E-4F6C-95D1-327DE818B9DC}" dt="2021-07-09T10:42:09.027" v="2525" actId="164"/>
          <ac:spMkLst>
            <pc:docMk/>
            <pc:sldMk cId="2807475346" sldId="1418"/>
            <ac:spMk id="189" creationId="{A2DE2C49-820D-4C96-9CA1-BA08D7603C22}"/>
          </ac:spMkLst>
        </pc:spChg>
        <pc:spChg chg="add mod">
          <ac:chgData name="Clara Devouassoux" userId="a23e31fd-c417-4ead-9f8a-853a7a28759c" providerId="ADAL" clId="{290AB86E-5A7E-4F6C-95D1-327DE818B9DC}" dt="2021-07-09T10:42:09.027" v="2525" actId="164"/>
          <ac:spMkLst>
            <pc:docMk/>
            <pc:sldMk cId="2807475346" sldId="1418"/>
            <ac:spMk id="190" creationId="{4E353075-94BC-490E-B805-4B2E56DC9790}"/>
          </ac:spMkLst>
        </pc:spChg>
        <pc:spChg chg="add mod">
          <ac:chgData name="Clara Devouassoux" userId="a23e31fd-c417-4ead-9f8a-853a7a28759c" providerId="ADAL" clId="{290AB86E-5A7E-4F6C-95D1-327DE818B9DC}" dt="2021-07-09T10:42:09.027" v="2525" actId="164"/>
          <ac:spMkLst>
            <pc:docMk/>
            <pc:sldMk cId="2807475346" sldId="1418"/>
            <ac:spMk id="191" creationId="{0A776C55-6B63-4493-BA9D-A803166B2E75}"/>
          </ac:spMkLst>
        </pc:spChg>
        <pc:spChg chg="add mod">
          <ac:chgData name="Clara Devouassoux" userId="a23e31fd-c417-4ead-9f8a-853a7a28759c" providerId="ADAL" clId="{290AB86E-5A7E-4F6C-95D1-327DE818B9DC}" dt="2021-07-09T10:42:09.027" v="2525" actId="164"/>
          <ac:spMkLst>
            <pc:docMk/>
            <pc:sldMk cId="2807475346" sldId="1418"/>
            <ac:spMk id="192" creationId="{38F5FF55-611F-4A41-ADCD-6F4BB63C9490}"/>
          </ac:spMkLst>
        </pc:spChg>
        <pc:spChg chg="mod">
          <ac:chgData name="Clara Devouassoux" userId="a23e31fd-c417-4ead-9f8a-853a7a28759c" providerId="ADAL" clId="{290AB86E-5A7E-4F6C-95D1-327DE818B9DC}" dt="2021-07-09T10:44:04.216" v="2542"/>
          <ac:spMkLst>
            <pc:docMk/>
            <pc:sldMk cId="2807475346" sldId="1418"/>
            <ac:spMk id="196" creationId="{5E2460E4-E9AD-4DAC-BE07-F8043FD4F8EE}"/>
          </ac:spMkLst>
        </pc:spChg>
        <pc:spChg chg="mod">
          <ac:chgData name="Clara Devouassoux" userId="a23e31fd-c417-4ead-9f8a-853a7a28759c" providerId="ADAL" clId="{290AB86E-5A7E-4F6C-95D1-327DE818B9DC}" dt="2021-07-09T10:44:04.216" v="2542"/>
          <ac:spMkLst>
            <pc:docMk/>
            <pc:sldMk cId="2807475346" sldId="1418"/>
            <ac:spMk id="197" creationId="{936F0695-86C2-4F22-9F36-C2ED2A57EBF9}"/>
          </ac:spMkLst>
        </pc:spChg>
        <pc:spChg chg="mod">
          <ac:chgData name="Clara Devouassoux" userId="a23e31fd-c417-4ead-9f8a-853a7a28759c" providerId="ADAL" clId="{290AB86E-5A7E-4F6C-95D1-327DE818B9DC}" dt="2021-07-09T10:44:04.216" v="2542"/>
          <ac:spMkLst>
            <pc:docMk/>
            <pc:sldMk cId="2807475346" sldId="1418"/>
            <ac:spMk id="198" creationId="{703CF36E-D2DD-4D98-909B-DC1D6B03F3ED}"/>
          </ac:spMkLst>
        </pc:spChg>
        <pc:spChg chg="mod">
          <ac:chgData name="Clara Devouassoux" userId="a23e31fd-c417-4ead-9f8a-853a7a28759c" providerId="ADAL" clId="{290AB86E-5A7E-4F6C-95D1-327DE818B9DC}" dt="2021-07-09T10:44:04.216" v="2542"/>
          <ac:spMkLst>
            <pc:docMk/>
            <pc:sldMk cId="2807475346" sldId="1418"/>
            <ac:spMk id="199" creationId="{7221FED1-B1D9-4317-8409-6810E0565CB7}"/>
          </ac:spMkLst>
        </pc:spChg>
        <pc:spChg chg="mod">
          <ac:chgData name="Clara Devouassoux" userId="a23e31fd-c417-4ead-9f8a-853a7a28759c" providerId="ADAL" clId="{290AB86E-5A7E-4F6C-95D1-327DE818B9DC}" dt="2021-07-09T10:44:04.216" v="2542"/>
          <ac:spMkLst>
            <pc:docMk/>
            <pc:sldMk cId="2807475346" sldId="1418"/>
            <ac:spMk id="200" creationId="{AA1BCF61-7819-4E36-A1C4-7E940B9ED062}"/>
          </ac:spMkLst>
        </pc:spChg>
        <pc:grpChg chg="mod">
          <ac:chgData name="Clara Devouassoux" userId="a23e31fd-c417-4ead-9f8a-853a7a28759c" providerId="ADAL" clId="{290AB86E-5A7E-4F6C-95D1-327DE818B9DC}" dt="2021-07-09T10:42:24.771" v="2526" actId="164"/>
          <ac:grpSpMkLst>
            <pc:docMk/>
            <pc:sldMk cId="2807475346" sldId="1418"/>
            <ac:grpSpMk id="8" creationId="{FC991824-FB75-47E7-908B-21974D9F9835}"/>
          </ac:grpSpMkLst>
        </pc:grpChg>
        <pc:grpChg chg="add del mod">
          <ac:chgData name="Clara Devouassoux" userId="a23e31fd-c417-4ead-9f8a-853a7a28759c" providerId="ADAL" clId="{290AB86E-5A7E-4F6C-95D1-327DE818B9DC}" dt="2021-07-09T10:44:02.931" v="2541" actId="478"/>
          <ac:grpSpMkLst>
            <pc:docMk/>
            <pc:sldMk cId="2807475346" sldId="1418"/>
            <ac:grpSpMk id="193" creationId="{0AB94BB8-C353-492D-81AF-DE59C2A98D2B}"/>
          </ac:grpSpMkLst>
        </pc:grpChg>
        <pc:grpChg chg="add mod">
          <ac:chgData name="Clara Devouassoux" userId="a23e31fd-c417-4ead-9f8a-853a7a28759c" providerId="ADAL" clId="{290AB86E-5A7E-4F6C-95D1-327DE818B9DC}" dt="2021-07-09T10:42:30.851" v="2527" actId="1076"/>
          <ac:grpSpMkLst>
            <pc:docMk/>
            <pc:sldMk cId="2807475346" sldId="1418"/>
            <ac:grpSpMk id="194" creationId="{E7C52DD5-A9E1-479A-9268-A5FFE9F002DF}"/>
          </ac:grpSpMkLst>
        </pc:grpChg>
        <pc:grpChg chg="add mod">
          <ac:chgData name="Clara Devouassoux" userId="a23e31fd-c417-4ead-9f8a-853a7a28759c" providerId="ADAL" clId="{290AB86E-5A7E-4F6C-95D1-327DE818B9DC}" dt="2021-07-09T10:44:04.216" v="2542"/>
          <ac:grpSpMkLst>
            <pc:docMk/>
            <pc:sldMk cId="2807475346" sldId="1418"/>
            <ac:grpSpMk id="195" creationId="{1E8FA916-6132-4F15-B623-B5E627FE9BFA}"/>
          </ac:grpSpMkLst>
        </pc:grpChg>
      </pc:sldChg>
      <pc:sldChg chg="del">
        <pc:chgData name="Clara Devouassoux" userId="a23e31fd-c417-4ead-9f8a-853a7a28759c" providerId="ADAL" clId="{290AB86E-5A7E-4F6C-95D1-327DE818B9DC}" dt="2021-07-08T16:34:39.721" v="0" actId="47"/>
        <pc:sldMkLst>
          <pc:docMk/>
          <pc:sldMk cId="4075150606" sldId="1419"/>
        </pc:sldMkLst>
      </pc:sldChg>
      <pc:sldChg chg="addSp delSp modSp mod">
        <pc:chgData name="Clara Devouassoux" userId="a23e31fd-c417-4ead-9f8a-853a7a28759c" providerId="ADAL" clId="{290AB86E-5A7E-4F6C-95D1-327DE818B9DC}" dt="2021-07-09T10:44:17.233" v="2544" actId="2711"/>
        <pc:sldMkLst>
          <pc:docMk/>
          <pc:sldMk cId="3245973686" sldId="1420"/>
        </pc:sldMkLst>
        <pc:spChg chg="mod ord">
          <ac:chgData name="Clara Devouassoux" userId="a23e31fd-c417-4ead-9f8a-853a7a28759c" providerId="ADAL" clId="{290AB86E-5A7E-4F6C-95D1-327DE818B9DC}" dt="2021-07-09T10:44:17.233" v="2544" actId="2711"/>
          <ac:spMkLst>
            <pc:docMk/>
            <pc:sldMk cId="3245973686" sldId="1420"/>
            <ac:spMk id="2" creationId="{8B186208-2BF6-4725-BB94-EE70ACA64BD6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3" creationId="{C721CEDB-CC48-45AD-B303-4F66A3D51016}"/>
          </ac:spMkLst>
        </pc:spChg>
        <pc:spChg chg="mod">
          <ac:chgData name="Clara Devouassoux" userId="a23e31fd-c417-4ead-9f8a-853a7a28759c" providerId="ADAL" clId="{290AB86E-5A7E-4F6C-95D1-327DE818B9DC}" dt="2021-07-09T10:33:34.269" v="2379"/>
          <ac:spMkLst>
            <pc:docMk/>
            <pc:sldMk cId="3245973686" sldId="1420"/>
            <ac:spMk id="4" creationId="{09651F48-24BF-4F86-803A-00A19E36A392}"/>
          </ac:spMkLst>
        </pc:spChg>
        <pc:spChg chg="mod">
          <ac:chgData name="Clara Devouassoux" userId="a23e31fd-c417-4ead-9f8a-853a7a28759c" providerId="ADAL" clId="{290AB86E-5A7E-4F6C-95D1-327DE818B9DC}" dt="2021-07-09T09:04:06.638" v="1083" actId="207"/>
          <ac:spMkLst>
            <pc:docMk/>
            <pc:sldMk cId="3245973686" sldId="1420"/>
            <ac:spMk id="28" creationId="{39ACD106-274A-4C78-B95D-29DDA70710F2}"/>
          </ac:spMkLst>
        </pc:spChg>
        <pc:spChg chg="mod">
          <ac:chgData name="Clara Devouassoux" userId="a23e31fd-c417-4ead-9f8a-853a7a28759c" providerId="ADAL" clId="{290AB86E-5A7E-4F6C-95D1-327DE818B9DC}" dt="2021-07-09T09:12:30.332" v="1248" actId="207"/>
          <ac:spMkLst>
            <pc:docMk/>
            <pc:sldMk cId="3245973686" sldId="1420"/>
            <ac:spMk id="31" creationId="{2B274DDB-5437-4EA5-AA8D-57907B2340E6}"/>
          </ac:spMkLst>
        </pc:spChg>
        <pc:spChg chg="mod">
          <ac:chgData name="Clara Devouassoux" userId="a23e31fd-c417-4ead-9f8a-853a7a28759c" providerId="ADAL" clId="{290AB86E-5A7E-4F6C-95D1-327DE818B9DC}" dt="2021-07-09T09:03:39.593" v="1068" actId="207"/>
          <ac:spMkLst>
            <pc:docMk/>
            <pc:sldMk cId="3245973686" sldId="1420"/>
            <ac:spMk id="41" creationId="{472FA06A-9A60-4690-BFEC-AD0BE7D74FC4}"/>
          </ac:spMkLst>
        </pc:spChg>
        <pc:spChg chg="mod">
          <ac:chgData name="Clara Devouassoux" userId="a23e31fd-c417-4ead-9f8a-853a7a28759c" providerId="ADAL" clId="{290AB86E-5A7E-4F6C-95D1-327DE818B9DC}" dt="2021-07-09T09:06:22.553" v="1127" actId="207"/>
          <ac:spMkLst>
            <pc:docMk/>
            <pc:sldMk cId="3245973686" sldId="1420"/>
            <ac:spMk id="59" creationId="{BB384555-2981-4105-8D28-1C620566BAA1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13" creationId="{C3D70CB8-99F3-407C-82F9-E2AB8BF59F06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14" creationId="{AC732B55-D4DD-4DBB-865B-BEA5A424BDA3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15" creationId="{BCFEEA47-949E-4D5A-94E5-4B47F848984A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16" creationId="{43D235FA-2B9D-472B-B722-85BC72257CB9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17" creationId="{8F6EF7E8-4109-4E4B-AB89-2AF2088B70EE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18" creationId="{BFE57CF9-D50D-4478-BC91-E876B8B86D65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19" creationId="{AB7B3299-71FC-4140-B8B2-8E2E1A496C68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20" creationId="{AFAE52E1-087D-47E5-ABDC-2FF36C51B6DF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21" creationId="{08A07947-A5D3-4072-9BF8-E74D078D83B2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22" creationId="{6510B4F5-7570-405E-8636-46525DAF3DF0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23" creationId="{34815BE1-ABF5-4DE1-9461-906F98396D29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24" creationId="{F3A58EDB-EC5C-47D0-A233-0C6663582763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25" creationId="{74542685-ECFA-40DF-93A8-28B3EE2196DD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26" creationId="{066BCD89-5F4D-415A-8722-4B332E550585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27" creationId="{C468594D-249D-4097-8D0E-829DFFB4AFCF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28" creationId="{B039DC29-4759-4C76-B045-3488AEBFAED5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29" creationId="{20660DF7-5E8F-4AB8-AFE3-A49DCABC39F7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30" creationId="{773ED230-7285-4121-ADAB-E1D9370D37A3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31" creationId="{AE83C82E-57F3-4321-BFE9-BE03554E14E9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32" creationId="{EB95EC4B-6FB6-4134-A6B7-6210546F1B0C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33" creationId="{94F5094A-4D57-4078-91B2-BA5F59B2C9A0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34" creationId="{EF16AA96-86DA-4885-9AD9-FC294A3526EA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35" creationId="{EC3195A5-D39D-488F-A4F2-E36361D79006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36" creationId="{36E02DBA-1075-4024-B098-025B90D92223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37" creationId="{450F9A81-5F67-495E-910E-01FE3D4444C7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38" creationId="{6BC36193-85A6-4E2A-8983-0632F53E7763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39" creationId="{8ED33593-5896-4B19-BDF1-E6455BD42877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40" creationId="{CCEFB64D-A169-466D-B965-D6FD07ADBFA3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41" creationId="{7241F7B5-D7A6-4D57-BBF2-264ABA2CBD8A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42" creationId="{5B1DE44E-4B55-4C01-B3B0-CBB5B1910288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43" creationId="{90D29806-9398-4A23-BF21-700654FEB5A6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44" creationId="{935884CA-C9A9-484C-8E74-1C9103377C34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45" creationId="{CFDD1B55-7541-4050-910A-F7FE324161E6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46" creationId="{B91E0CB1-D275-4737-9855-4677C4BF1846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47" creationId="{015C86AE-A57A-49AC-B6FB-73936513FFA6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48" creationId="{5A661F0D-BE5B-4F90-8FA7-252960873317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49" creationId="{54D14AA9-FA58-4956-B9F3-B68C9F5B00B3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50" creationId="{7B494F54-BA47-499F-882A-8807942C799A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51" creationId="{9F286F54-7318-447B-87ED-A69F4A622BAF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52" creationId="{6E7C615C-0E09-4294-8BF7-BE034054235F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53" creationId="{386BF14B-5390-4B90-89F6-3B56ABA8F03E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54" creationId="{5E4F1EA3-83B8-4DA2-AE38-77AD5E796BF3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55" creationId="{CBC35FA2-2DB4-4EAF-A387-B32B4A55AACD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56" creationId="{F6052E54-64DD-4CB2-B137-C20994CDA15F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57" creationId="{D24EEABA-87B3-437D-9FB9-C14AAD70BFA3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58" creationId="{B169F7D1-5B02-49E3-8545-49AEABF84AF3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59" creationId="{CE62812F-3804-49C4-85CC-59B9A3A63221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60" creationId="{B7446DCA-20AD-4C40-8648-4958AE628D06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61" creationId="{62DB3B62-7B07-4A4E-A327-AC1F2D1FC643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62" creationId="{E3F62AD4-B858-4097-9DA2-90A3A65E8F18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63" creationId="{8B2B5CBA-FCB7-421A-BA34-5E4017C880AA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64" creationId="{089AFCEC-D3EB-4C7E-8A8B-5B84BB2995BA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65" creationId="{58B64FA2-736D-436A-9249-E2A38B258BF7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66" creationId="{8DBEC831-3888-44D5-B1D3-C4D18EDCEEC4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67" creationId="{B924D0B3-2526-4956-8FFA-71C806F56303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68" creationId="{839BE246-B79D-4B89-9E63-CFC284D1F5EF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69" creationId="{A97FD50D-6435-4C6C-8588-0721AF04AC3D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70" creationId="{F124F715-F29B-4497-AAE6-F1628BC89CC9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71" creationId="{DD9A10AA-F3FE-4B4B-9585-8399E5FEBBDD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72" creationId="{543D8343-0DE2-42F9-849D-ED49E531DB08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73" creationId="{C57B227D-6B8F-4129-ABAC-11A1988AA29E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74" creationId="{B1D175E9-B515-4359-968B-7B9E59ECBED6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75" creationId="{51F3B732-24A6-4D7C-8480-2519298AE2D4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76" creationId="{FF728AF1-EB66-401B-8648-85380A933F0D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77" creationId="{1F0677D3-91AD-4565-A711-3889E626AFF2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78" creationId="{516FDA40-FB98-453F-8413-3BAC9BAA9FB6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79" creationId="{8D3727C0-382E-496E-9D16-F34E5BC0B23D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80" creationId="{CF653F21-DEE1-43CD-AFFA-ACD2A7E958E2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81" creationId="{DE7C4841-3E6B-4A07-9A6F-33DA8C1AF3B2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82" creationId="{0385B0E1-F4D0-4D2D-B386-25C9EAEF5E62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83" creationId="{7AE13BC7-D8C1-4876-A36A-5BDD028D7989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84" creationId="{506D4F9C-28C4-4596-BD7F-262CC34FE3A5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85" creationId="{AA4A0C8B-19F0-4CC1-A44E-6BFB1469C1CA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86" creationId="{2E2E7E45-5CB1-4640-8E73-14BFC5430E2D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87" creationId="{D4136097-7EAF-41D3-85B3-80C641B033B2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88" creationId="{BB4C7282-3589-4C13-8858-099A3A277234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89" creationId="{A565877A-0087-43C8-9028-1738A895461C}"/>
          </ac:spMkLst>
        </pc:spChg>
        <pc:spChg chg="mod">
          <ac:chgData name="Clara Devouassoux" userId="a23e31fd-c417-4ead-9f8a-853a7a28759c" providerId="ADAL" clId="{290AB86E-5A7E-4F6C-95D1-327DE818B9DC}" dt="2021-07-09T10:43:39.376" v="2536" actId="20577"/>
          <ac:spMkLst>
            <pc:docMk/>
            <pc:sldMk cId="3245973686" sldId="1420"/>
            <ac:spMk id="192" creationId="{A6B5FF79-291C-4245-A8E7-A47623C7C63B}"/>
          </ac:spMkLst>
        </pc:spChg>
        <pc:spChg chg="mod">
          <ac:chgData name="Clara Devouassoux" userId="a23e31fd-c417-4ead-9f8a-853a7a28759c" providerId="ADAL" clId="{290AB86E-5A7E-4F6C-95D1-327DE818B9DC}" dt="2021-07-09T10:42:58.026" v="2530"/>
          <ac:spMkLst>
            <pc:docMk/>
            <pc:sldMk cId="3245973686" sldId="1420"/>
            <ac:spMk id="193" creationId="{25FFF4B1-2DD5-461D-B262-28D63D5A7DB3}"/>
          </ac:spMkLst>
        </pc:spChg>
        <pc:spChg chg="mod">
          <ac:chgData name="Clara Devouassoux" userId="a23e31fd-c417-4ead-9f8a-853a7a28759c" providerId="ADAL" clId="{290AB86E-5A7E-4F6C-95D1-327DE818B9DC}" dt="2021-07-09T10:42:58.026" v="2530"/>
          <ac:spMkLst>
            <pc:docMk/>
            <pc:sldMk cId="3245973686" sldId="1420"/>
            <ac:spMk id="194" creationId="{0EF59AEF-F41E-4C89-8FF4-444988C58469}"/>
          </ac:spMkLst>
        </pc:spChg>
        <pc:spChg chg="mod">
          <ac:chgData name="Clara Devouassoux" userId="a23e31fd-c417-4ead-9f8a-853a7a28759c" providerId="ADAL" clId="{290AB86E-5A7E-4F6C-95D1-327DE818B9DC}" dt="2021-07-09T10:42:58.026" v="2530"/>
          <ac:spMkLst>
            <pc:docMk/>
            <pc:sldMk cId="3245973686" sldId="1420"/>
            <ac:spMk id="195" creationId="{22184E89-C8F0-43ED-84DB-25D15F958549}"/>
          </ac:spMkLst>
        </pc:spChg>
        <pc:spChg chg="mod">
          <ac:chgData name="Clara Devouassoux" userId="a23e31fd-c417-4ead-9f8a-853a7a28759c" providerId="ADAL" clId="{290AB86E-5A7E-4F6C-95D1-327DE818B9DC}" dt="2021-07-09T10:42:58.026" v="2530"/>
          <ac:spMkLst>
            <pc:docMk/>
            <pc:sldMk cId="3245973686" sldId="1420"/>
            <ac:spMk id="196" creationId="{C170E5C8-7347-4AC6-93B3-97233611EA13}"/>
          </ac:spMkLst>
        </pc:spChg>
        <pc:spChg chg="del mod">
          <ac:chgData name="Clara Devouassoux" userId="a23e31fd-c417-4ead-9f8a-853a7a28759c" providerId="ADAL" clId="{290AB86E-5A7E-4F6C-95D1-327DE818B9DC}" dt="2021-07-09T10:43:41.345" v="2537" actId="478"/>
          <ac:spMkLst>
            <pc:docMk/>
            <pc:sldMk cId="3245973686" sldId="1420"/>
            <ac:spMk id="197" creationId="{81EDA36A-2666-40D1-8659-4FFA90B34CA6}"/>
          </ac:spMkLst>
        </pc:spChg>
        <pc:spChg chg="del mod">
          <ac:chgData name="Clara Devouassoux" userId="a23e31fd-c417-4ead-9f8a-853a7a28759c" providerId="ADAL" clId="{290AB86E-5A7E-4F6C-95D1-327DE818B9DC}" dt="2021-07-09T10:43:47.331" v="2540" actId="478"/>
          <ac:spMkLst>
            <pc:docMk/>
            <pc:sldMk cId="3245973686" sldId="1420"/>
            <ac:spMk id="198" creationId="{7A36EBBA-517F-4FA3-A5C8-6CAA1A244C08}"/>
          </ac:spMkLst>
        </pc:spChg>
        <pc:grpChg chg="mod">
          <ac:chgData name="Clara Devouassoux" userId="a23e31fd-c417-4ead-9f8a-853a7a28759c" providerId="ADAL" clId="{290AB86E-5A7E-4F6C-95D1-327DE818B9DC}" dt="2021-07-09T10:42:52.647" v="2529" actId="164"/>
          <ac:grpSpMkLst>
            <pc:docMk/>
            <pc:sldMk cId="3245973686" sldId="1420"/>
            <ac:grpSpMk id="5" creationId="{A03E327B-CBBD-41BC-8422-58787F10CE7F}"/>
          </ac:grpSpMkLst>
        </pc:grpChg>
        <pc:grpChg chg="add mod">
          <ac:chgData name="Clara Devouassoux" userId="a23e31fd-c417-4ead-9f8a-853a7a28759c" providerId="ADAL" clId="{290AB86E-5A7E-4F6C-95D1-327DE818B9DC}" dt="2021-07-09T10:43:03.696" v="2531" actId="1076"/>
          <ac:grpSpMkLst>
            <pc:docMk/>
            <pc:sldMk cId="3245973686" sldId="1420"/>
            <ac:grpSpMk id="190" creationId="{61EA9791-BE53-402D-B62A-BFE5016C810B}"/>
          </ac:grpSpMkLst>
        </pc:grpChg>
        <pc:grpChg chg="add del mod">
          <ac:chgData name="Clara Devouassoux" userId="a23e31fd-c417-4ead-9f8a-853a7a28759c" providerId="ADAL" clId="{290AB86E-5A7E-4F6C-95D1-327DE818B9DC}" dt="2021-07-09T10:43:44.822" v="2539" actId="478"/>
          <ac:grpSpMkLst>
            <pc:docMk/>
            <pc:sldMk cId="3245973686" sldId="1420"/>
            <ac:grpSpMk id="191" creationId="{4B67F218-AE63-431E-8BC0-7036E6D68485}"/>
          </ac:grpSpMkLst>
        </pc:grpChg>
      </pc:sldChg>
      <pc:sldChg chg="del">
        <pc:chgData name="Clara Devouassoux" userId="a23e31fd-c417-4ead-9f8a-853a7a28759c" providerId="ADAL" clId="{290AB86E-5A7E-4F6C-95D1-327DE818B9DC}" dt="2021-07-08T16:34:41.763" v="1" actId="47"/>
        <pc:sldMkLst>
          <pc:docMk/>
          <pc:sldMk cId="3521483537" sldId="1421"/>
        </pc:sldMkLst>
      </pc:sldChg>
      <pc:sldChg chg="addSp delSp modSp mod">
        <pc:chgData name="Clara Devouassoux" userId="a23e31fd-c417-4ead-9f8a-853a7a28759c" providerId="ADAL" clId="{290AB86E-5A7E-4F6C-95D1-327DE818B9DC}" dt="2021-07-09T13:36:30.018" v="2729" actId="207"/>
        <pc:sldMkLst>
          <pc:docMk/>
          <pc:sldMk cId="1320946993" sldId="1422"/>
        </pc:sldMkLst>
        <pc:spChg chg="mod">
          <ac:chgData name="Clara Devouassoux" userId="a23e31fd-c417-4ead-9f8a-853a7a28759c" providerId="ADAL" clId="{290AB86E-5A7E-4F6C-95D1-327DE818B9DC}" dt="2021-07-08T16:35:07.609" v="19" actId="20577"/>
          <ac:spMkLst>
            <pc:docMk/>
            <pc:sldMk cId="1320946993" sldId="1422"/>
            <ac:spMk id="2" creationId="{8B186208-2BF6-4725-BB94-EE70ACA64BD6}"/>
          </ac:spMkLst>
        </pc:spChg>
        <pc:spChg chg="add mod">
          <ac:chgData name="Clara Devouassoux" userId="a23e31fd-c417-4ead-9f8a-853a7a28759c" providerId="ADAL" clId="{290AB86E-5A7E-4F6C-95D1-327DE818B9DC}" dt="2021-07-09T13:36:30.018" v="2729" actId="207"/>
          <ac:spMkLst>
            <pc:docMk/>
            <pc:sldMk cId="1320946993" sldId="1422"/>
            <ac:spMk id="3" creationId="{596151F4-45FB-4350-8608-AA337C779B65}"/>
          </ac:spMkLst>
        </pc:spChg>
        <pc:spChg chg="mod">
          <ac:chgData name="Clara Devouassoux" userId="a23e31fd-c417-4ead-9f8a-853a7a28759c" providerId="ADAL" clId="{290AB86E-5A7E-4F6C-95D1-327DE818B9DC}" dt="2021-07-09T10:33:34.269" v="2379"/>
          <ac:spMkLst>
            <pc:docMk/>
            <pc:sldMk cId="1320946993" sldId="1422"/>
            <ac:spMk id="4" creationId="{09651F48-24BF-4F86-803A-00A19E36A392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6" creationId="{65FEFC51-7B19-437B-871F-6B0E932F3AC6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7" creationId="{871F473D-D57C-4BE6-9FD3-8B003CE612F2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8" creationId="{6B9BE820-CB6B-459F-9727-310CD707EFFA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9" creationId="{4FF0CC0A-4795-4EDD-BB1B-D3BF0540454D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0" creationId="{02FC8E0F-AAE3-45A7-8006-2C7D35537DE9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1" creationId="{9EBE2B24-6A3B-4B51-81CE-86218CF5B650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2" creationId="{AB538CAD-30C1-4735-ADC4-1A47789E5A88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3" creationId="{E308EF94-B8B2-45EB-8315-E2C34C9E4EC0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4" creationId="{06CFF65A-36FF-411F-B59C-C9AFD4871235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5" creationId="{E6D9BA5D-93F3-46FC-A5C3-182FB7526397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6" creationId="{CB454EA4-17D6-4947-80A1-FF55BDE4A668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7" creationId="{629FFC12-CD5F-4A06-B152-E0A3432F2D9F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8" creationId="{2DEDA923-F5D6-4DB4-8504-AC4CBBA15629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9" creationId="{751EFDDB-696A-4D71-B6B1-1D90090AEBC3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0" creationId="{71B8C539-76D3-42F0-B78D-C66F29F8E290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1" creationId="{B97D50CD-6B8B-4338-9018-40CBD83CB56A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2" creationId="{2C12AA37-EF8B-41BC-8C4E-2805E157E8D9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3" creationId="{EC6AB999-779D-4195-BCE8-D9F79B9CBBD7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4" creationId="{481CD395-7D0A-4E73-8783-913243FFFB20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5" creationId="{41CCD9CF-486C-4B9D-BBFE-08DDFDB326B0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6" creationId="{A3132CB7-021D-4D23-87B9-09B63278C957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7" creationId="{23AF7EDD-47D9-43C1-95EA-FB1E48857377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8" creationId="{5D934659-83CD-4F55-ADD0-0ED25FD81D47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9" creationId="{56BBD62A-9388-494B-A2D1-B4FF45FF8733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30" creationId="{B72DA9A4-37A1-4925-8A2F-88D76C2674F7}"/>
          </ac:spMkLst>
        </pc:spChg>
        <pc:spChg chg="add mod">
          <ac:chgData name="Clara Devouassoux" userId="a23e31fd-c417-4ead-9f8a-853a7a28759c" providerId="ADAL" clId="{290AB86E-5A7E-4F6C-95D1-327DE818B9DC}" dt="2021-07-09T12:58:20.506" v="2698" actId="207"/>
          <ac:spMkLst>
            <pc:docMk/>
            <pc:sldMk cId="1320946993" sldId="1422"/>
            <ac:spMk id="31" creationId="{1FCD94A1-8A68-4620-B430-F7788F0C6060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32" creationId="{880ECBB2-2115-4838-86CC-D03665D40828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33" creationId="{BAD1DDA0-3BB8-44A9-8DE1-DA04D026B921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34" creationId="{E7459AA6-2D28-464E-8FE2-15EFFDA95253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35" creationId="{FF3225D4-62D9-48AE-BC18-479BA4341851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36" creationId="{254FFC79-8528-4D14-B8AB-74BCEF23CB16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37" creationId="{3B049182-C1F1-4F76-A8B7-0C82E6398C6F}"/>
          </ac:spMkLst>
        </pc:spChg>
        <pc:spChg chg="add del mod">
          <ac:chgData name="Clara Devouassoux" userId="a23e31fd-c417-4ead-9f8a-853a7a28759c" providerId="ADAL" clId="{290AB86E-5A7E-4F6C-95D1-327DE818B9DC}" dt="2021-07-09T10:53:34.105" v="2581" actId="478"/>
          <ac:spMkLst>
            <pc:docMk/>
            <pc:sldMk cId="1320946993" sldId="1422"/>
            <ac:spMk id="38" creationId="{626A2C64-D717-4EC2-8A25-1590B14E89C4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39" creationId="{5E04407A-4052-402B-AE74-EC2291CA6AD7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40" creationId="{7F555A1F-BD91-4180-BEEA-6AEF6E9419F3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41" creationId="{0E84DDE3-851B-40A8-8EB6-7E8C6CA918A9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42" creationId="{529BCBD0-3FBA-4689-8DE9-3884EAE6067F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43" creationId="{C8F4BDAD-C1F2-41C4-96CB-2F8EDE8E3387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44" creationId="{1375D992-67FB-4CA4-A0F9-BA78B89B3EC2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45" creationId="{C95C5F08-541C-4D08-9937-C1849543746F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46" creationId="{D2E16901-6DB3-4CC0-8078-FA167C973CCE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47" creationId="{D43EBA72-EC89-41D7-9495-F3239129D653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48" creationId="{22DFE0F2-B3CE-48EC-9F94-1BC4B1A00CC6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49" creationId="{C51681F8-7278-4EA7-85D2-89217BE440D7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50" creationId="{FD01C8F1-944A-426D-A70D-4279201D92AD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51" creationId="{2DD8ECC5-D56F-448F-AE5F-5D405DC1E8EB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52" creationId="{2CD6A6DD-4087-4AF4-A421-FC80883F76BE}"/>
          </ac:spMkLst>
        </pc:spChg>
        <pc:spChg chg="add mod or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53" creationId="{8B8B6163-3813-4595-BD90-00E6FC4E32AF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54" creationId="{4FCE2453-2853-4B48-92C2-B5DB13FDDD88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55" creationId="{013CC03A-B2E6-4C22-8CBA-3D4BA39BF3F8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56" creationId="{AD785749-6ED3-4C43-90C9-FE62142541E0}"/>
          </ac:spMkLst>
        </pc:spChg>
        <pc:spChg chg="add mod">
          <ac:chgData name="Clara Devouassoux" userId="a23e31fd-c417-4ead-9f8a-853a7a28759c" providerId="ADAL" clId="{290AB86E-5A7E-4F6C-95D1-327DE818B9DC}" dt="2021-07-09T13:32:27.793" v="2728" actId="207"/>
          <ac:spMkLst>
            <pc:docMk/>
            <pc:sldMk cId="1320946993" sldId="1422"/>
            <ac:spMk id="57" creationId="{A9ACD0E8-C9E9-4D46-893C-DA28383FB7FC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58" creationId="{DEA39F48-817E-4A74-A364-79E1D04D83D9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59" creationId="{650118C8-9B2B-42E9-8E63-4B8B56AB3D3D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60" creationId="{2A935DE9-4AB8-4AD6-9383-5746B6B92CFF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61" creationId="{A2694FFA-B537-4385-AACA-EA924CCDCA09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62" creationId="{15338DC4-C299-44D7-A000-6FAC8D297CF1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63" creationId="{C26F6F1E-049E-492C-AC05-DE2EF4BD28A1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64" creationId="{FBBE2FDD-E2D5-4149-B053-649B6E24E3D0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65" creationId="{1A360A3F-7F2E-4E35-9B5C-78043B3CDACD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66" creationId="{08D02A53-5847-4390-84E9-1672BCDE9550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67" creationId="{A3F58B76-0B4B-489C-8277-DDDE10F49868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68" creationId="{3131A55F-3128-4283-9213-2BDCA667E220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69" creationId="{DCA61C17-1C0E-4DD5-8213-35DC77A19E23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70" creationId="{0212A32D-8DFF-4D95-959D-AC035F3DE8F5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71" creationId="{30458AAE-BA76-4E4D-8E04-1E3C6E8B85C1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72" creationId="{2F86A965-EF2B-42B5-AF23-FD6D36E961A4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73" creationId="{6A614613-7922-4B95-86BC-006AAE894BB1}"/>
          </ac:spMkLst>
        </pc:spChg>
        <pc:spChg chg="add del">
          <ac:chgData name="Clara Devouassoux" userId="a23e31fd-c417-4ead-9f8a-853a7a28759c" providerId="ADAL" clId="{290AB86E-5A7E-4F6C-95D1-327DE818B9DC}" dt="2021-07-08T17:06:25.156" v="172" actId="478"/>
          <ac:spMkLst>
            <pc:docMk/>
            <pc:sldMk cId="1320946993" sldId="1422"/>
            <ac:spMk id="73" creationId="{C31FCA7B-6C60-4FA7-BC89-B6717FB7E7DA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74" creationId="{8543EFC8-E267-422F-8CB9-0CDF29149277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75" creationId="{5BC4E875-FFE0-4D72-A07D-20A89C217CDF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76" creationId="{DA517E0B-E0B5-486A-BB51-33CB545B26C8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77" creationId="{9F793874-6A2C-4588-A3C1-E24CF03573C6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78" creationId="{B4A15D6B-9D68-4ABF-AAD5-472C25E3D232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79" creationId="{42AEA182-3ACA-4399-99FC-C16189327159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80" creationId="{ABB69E92-BD8F-41A7-971B-CA9CEBE07111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81" creationId="{FEC78902-1520-4B9F-90E3-C13E51F70402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82" creationId="{59BB9E6D-5EA2-4835-B1ED-AB4452765B1F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83" creationId="{A0427732-CE7D-4CD4-896B-5C0064E7F2E0}"/>
          </ac:spMkLst>
        </pc:spChg>
        <pc:spChg chg="add mod or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84" creationId="{C579D7C6-3914-4843-B051-46C092899149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85" creationId="{3DEB024E-57BC-4A04-B77F-8B377CD329C9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86" creationId="{751D32AE-5430-4BF4-BF0E-F312D5E0D431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87" creationId="{F51F10BE-E9C9-4146-B2CF-DEA32FD7251E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88" creationId="{993326C9-D4F7-4F80-95D8-B9A0DC17E38C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89" creationId="{1E5A0D20-7497-433D-9A33-3FBC93EC4276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90" creationId="{6FAD9C98-63FA-4354-86E0-42C004839028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91" creationId="{0CEE16EA-9FE5-4967-A014-B6CBFF60B30F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92" creationId="{BFF02D95-8CF7-4936-8EFC-7540ED1E7549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93" creationId="{BB2B300C-8C7E-4193-95CC-51ADF95B501B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94" creationId="{E4675673-4D3D-498C-B17C-DF671CECA0E2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95" creationId="{DEAB0545-4A2F-4388-B357-D96DEF865508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96" creationId="{D0EF759E-DB3B-4ACE-B4E2-C9917DED6250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97" creationId="{FAE518E1-FFB3-43F9-9AD7-A8E35EC826C6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98" creationId="{0FF965FD-5B0F-4794-8126-1439F411378A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99" creationId="{E1040457-15A3-42AF-B6E6-16D7F0B6DD26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00" creationId="{4E4707B1-07BB-461A-8F7F-AAB7B8A414B1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01" creationId="{B7D10374-73D5-4037-914F-E7D47229E828}"/>
          </ac:spMkLst>
        </pc:spChg>
        <pc:spChg chg="add del">
          <ac:chgData name="Clara Devouassoux" userId="a23e31fd-c417-4ead-9f8a-853a7a28759c" providerId="ADAL" clId="{290AB86E-5A7E-4F6C-95D1-327DE818B9DC}" dt="2021-07-08T17:15:54.375" v="205" actId="478"/>
          <ac:spMkLst>
            <pc:docMk/>
            <pc:sldMk cId="1320946993" sldId="1422"/>
            <ac:spMk id="102" creationId="{57CA8A9F-FBA5-4507-ADA8-FAD69496B712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02" creationId="{5FBB25F3-54CB-48C2-A6B7-61C19EF331B5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03" creationId="{83F8B7FF-4C67-487C-A11E-1318F3A4FA92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04" creationId="{4C836ACC-7A88-475F-8609-AD8B0F4C2A6E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05" creationId="{A853D736-0865-4C50-BE3C-8BDCD5CCB904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06" creationId="{DF15C7C1-403F-40C2-B9C6-2340D49289C7}"/>
          </ac:spMkLst>
        </pc:spChg>
        <pc:spChg chg="add mod">
          <ac:chgData name="Clara Devouassoux" userId="a23e31fd-c417-4ead-9f8a-853a7a28759c" providerId="ADAL" clId="{290AB86E-5A7E-4F6C-95D1-327DE818B9DC}" dt="2021-07-09T13:36:30.018" v="2729" actId="207"/>
          <ac:spMkLst>
            <pc:docMk/>
            <pc:sldMk cId="1320946993" sldId="1422"/>
            <ac:spMk id="107" creationId="{30BE5DBE-1134-481A-94E8-15A03F3E09CE}"/>
          </ac:spMkLst>
        </pc:spChg>
        <pc:spChg chg="add del">
          <ac:chgData name="Clara Devouassoux" userId="a23e31fd-c417-4ead-9f8a-853a7a28759c" providerId="ADAL" clId="{290AB86E-5A7E-4F6C-95D1-327DE818B9DC}" dt="2021-07-08T17:16:53.142" v="211" actId="478"/>
          <ac:spMkLst>
            <pc:docMk/>
            <pc:sldMk cId="1320946993" sldId="1422"/>
            <ac:spMk id="107" creationId="{CE748C3C-746F-45B8-B8AC-2CD639ED0AA5}"/>
          </ac:spMkLst>
        </pc:spChg>
        <pc:spChg chg="add del">
          <ac:chgData name="Clara Devouassoux" userId="a23e31fd-c417-4ead-9f8a-853a7a28759c" providerId="ADAL" clId="{290AB86E-5A7E-4F6C-95D1-327DE818B9DC}" dt="2021-07-08T17:17:14.681" v="215" actId="478"/>
          <ac:spMkLst>
            <pc:docMk/>
            <pc:sldMk cId="1320946993" sldId="1422"/>
            <ac:spMk id="108" creationId="{856F084E-F423-40DE-8999-5275844C26F9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09" creationId="{6D7365C5-B853-49C7-B367-3008CB984B5D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10" creationId="{2C1EA7E7-7B1C-45C0-B446-578B4238871F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11" creationId="{1307CA17-225F-48A6-A593-9FF799B52618}"/>
          </ac:spMkLst>
        </pc:spChg>
        <pc:spChg chg="add mod">
          <ac:chgData name="Clara Devouassoux" userId="a23e31fd-c417-4ead-9f8a-853a7a28759c" providerId="ADAL" clId="{290AB86E-5A7E-4F6C-95D1-327DE818B9DC}" dt="2021-07-09T12:56:48.773" v="2694" actId="207"/>
          <ac:spMkLst>
            <pc:docMk/>
            <pc:sldMk cId="1320946993" sldId="1422"/>
            <ac:spMk id="112" creationId="{50FB7A67-F880-43F7-B1A2-BA0659FE9F4C}"/>
          </ac:spMkLst>
        </pc:spChg>
        <pc:spChg chg="add mod">
          <ac:chgData name="Clara Devouassoux" userId="a23e31fd-c417-4ead-9f8a-853a7a28759c" providerId="ADAL" clId="{290AB86E-5A7E-4F6C-95D1-327DE818B9DC}" dt="2021-07-09T12:58:51.371" v="2699" actId="207"/>
          <ac:spMkLst>
            <pc:docMk/>
            <pc:sldMk cId="1320946993" sldId="1422"/>
            <ac:spMk id="113" creationId="{FFAB5CBA-321E-45F8-B1FE-057E09F9DED3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14" creationId="{767CD0E4-0CDB-4E9B-B944-A228A4BE4669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15" creationId="{21B3EE4D-FFBA-4D35-A9C7-46CC8D7B3447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16" creationId="{3051D881-A314-42DF-8B37-DA6A72F3899E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17" creationId="{0869CC3D-0B09-48FE-A582-9001E173544E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18" creationId="{29D1A15A-2338-4C88-A916-4E4C91FF4A2A}"/>
          </ac:spMkLst>
        </pc:spChg>
        <pc:spChg chg="add del mod">
          <ac:chgData name="Clara Devouassoux" userId="a23e31fd-c417-4ead-9f8a-853a7a28759c" providerId="ADAL" clId="{290AB86E-5A7E-4F6C-95D1-327DE818B9DC}" dt="2021-07-09T10:17:19.217" v="2340" actId="478"/>
          <ac:spMkLst>
            <pc:docMk/>
            <pc:sldMk cId="1320946993" sldId="1422"/>
            <ac:spMk id="119" creationId="{7F3C7C88-383B-4F3A-8415-64DA971FC365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20" creationId="{288D9E08-15B6-4160-AD53-4B2B57C8EA66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21" creationId="{84D18119-9F8C-4175-A0BB-DD1122E163AD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22" creationId="{22D3C65F-1BF3-400A-A506-FDAE9618895A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23" creationId="{6CFE6E0F-7C9F-40B3-8D83-670EE94CD50A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24" creationId="{3237ED9E-6A85-4CB2-9076-D448B77C50DF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25" creationId="{2DC4B6AE-1E1E-470F-97D2-4CA7C0985000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26" creationId="{D3BD1920-6496-4794-B5D5-957C94B083E9}"/>
          </ac:spMkLst>
        </pc:spChg>
        <pc:spChg chg="add del mod">
          <ac:chgData name="Clara Devouassoux" userId="a23e31fd-c417-4ead-9f8a-853a7a28759c" providerId="ADAL" clId="{290AB86E-5A7E-4F6C-95D1-327DE818B9DC}" dt="2021-07-09T09:19:21.149" v="1286" actId="478"/>
          <ac:spMkLst>
            <pc:docMk/>
            <pc:sldMk cId="1320946993" sldId="1422"/>
            <ac:spMk id="127" creationId="{BB86EC4B-3C7F-4A75-81C6-BB4688E6B2B6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28" creationId="{CBA6CDD0-45EE-4DF5-8912-266ADF0D5F65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29" creationId="{CD79EB66-ABA5-4638-AFBD-E99B0DAB69EE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30" creationId="{BCB76AF9-24E5-4FE6-A3F5-CDABBFCEBC56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31" creationId="{B89B4806-DDB1-4215-A4A9-233D73AF9543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32" creationId="{97758633-5D1A-4575-894B-A192E4B8EFD7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33" creationId="{14EFA0BD-00E2-4BBC-9A8D-E98CE3B3426F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34" creationId="{3B64B8BC-D580-47B3-8112-3ACE372980B8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35" creationId="{B35948C8-3EE1-4FA9-86F3-6C722105E406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36" creationId="{9E8FA205-A498-4C49-B23B-1AF5DA12090C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37" creationId="{116D8E23-94FD-41AD-B5C3-10B681553F27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38" creationId="{07602C6D-E84B-4E40-8079-7A6399532722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39" creationId="{A137C3CD-7B90-47FF-BA82-DBFD7ACA2A4F}"/>
          </ac:spMkLst>
        </pc:spChg>
        <pc:spChg chg="add del mod">
          <ac:chgData name="Clara Devouassoux" userId="a23e31fd-c417-4ead-9f8a-853a7a28759c" providerId="ADAL" clId="{290AB86E-5A7E-4F6C-95D1-327DE818B9DC}" dt="2021-07-09T10:53:30.758" v="2580" actId="478"/>
          <ac:spMkLst>
            <pc:docMk/>
            <pc:sldMk cId="1320946993" sldId="1422"/>
            <ac:spMk id="140" creationId="{819BF585-064F-4BFE-83AB-1D7D0795496E}"/>
          </ac:spMkLst>
        </pc:spChg>
        <pc:spChg chg="add mod">
          <ac:chgData name="Clara Devouassoux" userId="a23e31fd-c417-4ead-9f8a-853a7a28759c" providerId="ADAL" clId="{290AB86E-5A7E-4F6C-95D1-327DE818B9DC}" dt="2021-07-09T12:49:05.761" v="2619" actId="1076"/>
          <ac:spMkLst>
            <pc:docMk/>
            <pc:sldMk cId="1320946993" sldId="1422"/>
            <ac:spMk id="141" creationId="{00CA3F58-6B57-4C95-8025-C30B4884F685}"/>
          </ac:spMkLst>
        </pc:spChg>
        <pc:spChg chg="add del mod">
          <ac:chgData name="Clara Devouassoux" userId="a23e31fd-c417-4ead-9f8a-853a7a28759c" providerId="ADAL" clId="{290AB86E-5A7E-4F6C-95D1-327DE818B9DC}" dt="2021-07-09T12:48:59.381" v="2618" actId="478"/>
          <ac:spMkLst>
            <pc:docMk/>
            <pc:sldMk cId="1320946993" sldId="1422"/>
            <ac:spMk id="142" creationId="{39CFAA30-9C3F-4752-9257-B5561159AA4F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43" creationId="{F1275B50-2920-48FD-92F4-0E74FD9148C8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44" creationId="{90B57FA6-AEB9-4BC6-840D-508186CF030E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45" creationId="{6A1D3A21-CFD1-4D97-96B1-444CFA20F45D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46" creationId="{1EB1784A-AFB5-4808-A2E1-7EA820A3203A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47" creationId="{5E194176-BFFF-400B-8D75-F4D257DFD8A2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48" creationId="{E8CB15C6-13C3-4C41-B760-C60A63867FF8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49" creationId="{F64C70E5-34F1-44FC-A632-D3237A67BC4D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50" creationId="{1944493F-7154-4A45-9D35-76003D090585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51" creationId="{EAF73903-FAA1-424A-8E4F-F1495327E93C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52" creationId="{0BFD6A57-D438-4C02-BDDA-95BA540B9490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53" creationId="{C29A9F9D-4923-4FF8-9996-C89D1231F231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54" creationId="{0D3EB805-451D-4363-91C0-2480351B6984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55" creationId="{1D3585B0-C490-4438-BF65-932A5D88C258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56" creationId="{F40ECB7A-67A3-4272-9D8F-0BB5B3C68B21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57" creationId="{2A001D4F-30EF-44AF-BD11-C4DB74632FBC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58" creationId="{22170418-EB56-4CAF-B897-8699CDA736DB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59" creationId="{967DA530-9225-4C3E-9942-CE07982CFA63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60" creationId="{53F95885-7DB5-42A1-80B7-46AE3E7AC39D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61" creationId="{690E6BB8-604E-4322-A0BC-D05D949DDF74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62" creationId="{DE42D592-D94A-40D0-8418-5DC78328E090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63" creationId="{76DCBACD-D562-4DA5-9E42-0F943FC9400B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64" creationId="{C21C710E-90A8-4C3B-937A-0EFFF373D816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65" creationId="{0029E738-59D0-4BEE-B0BE-C7B45422E16F}"/>
          </ac:spMkLst>
        </pc:spChg>
        <pc:spChg chg="add del mod">
          <ac:chgData name="Clara Devouassoux" userId="a23e31fd-c417-4ead-9f8a-853a7a28759c" providerId="ADAL" clId="{290AB86E-5A7E-4F6C-95D1-327DE818B9DC}" dt="2021-07-09T09:39:20.736" v="1657"/>
          <ac:spMkLst>
            <pc:docMk/>
            <pc:sldMk cId="1320946993" sldId="1422"/>
            <ac:spMk id="166" creationId="{A40CC8CC-2EFB-42BC-91DA-8CA2FB9E6AC5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67" creationId="{F40E59E9-8314-4CCE-B236-543C660C9F46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68" creationId="{B84CA03B-24C2-4335-A6D9-2EDF87E1E072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69" creationId="{7692D997-D7F8-45A7-A0C2-C9BE9E183D17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70" creationId="{703BBF1C-F4F5-4146-9B36-A7395A819898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71" creationId="{9D9DADD5-A55D-43B3-856F-B9A198B4F5A8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72" creationId="{FA095860-5FE3-4087-A00D-D91BFB5C13B3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73" creationId="{163817D3-0D75-42DA-B996-A6CF3A6D9001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74" creationId="{3395CFBD-E04E-40E2-83C4-8745CF7FD283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75" creationId="{6DEAEB81-E3C6-4B39-AAB2-199B29F9DA84}"/>
          </ac:spMkLst>
        </pc:spChg>
        <pc:spChg chg="add mod or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76" creationId="{6E5FA9D6-8663-4380-BA4C-56734FDB745F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77" creationId="{89E3E9D4-D9CA-477C-96A0-C134C1EEDEF6}"/>
          </ac:spMkLst>
        </pc:spChg>
        <pc:spChg chg="add mod">
          <ac:chgData name="Clara Devouassoux" userId="a23e31fd-c417-4ead-9f8a-853a7a28759c" providerId="ADAL" clId="{290AB86E-5A7E-4F6C-95D1-327DE818B9DC}" dt="2021-07-09T12:53:57.938" v="2621" actId="20577"/>
          <ac:spMkLst>
            <pc:docMk/>
            <pc:sldMk cId="1320946993" sldId="1422"/>
            <ac:spMk id="178" creationId="{C9323967-DFA1-4ADD-BA76-D567BADCBA04}"/>
          </ac:spMkLst>
        </pc:spChg>
        <pc:spChg chg="add mod">
          <ac:chgData name="Clara Devouassoux" userId="a23e31fd-c417-4ead-9f8a-853a7a28759c" providerId="ADAL" clId="{290AB86E-5A7E-4F6C-95D1-327DE818B9DC}" dt="2021-07-09T12:54:02.660" v="2623" actId="20577"/>
          <ac:spMkLst>
            <pc:docMk/>
            <pc:sldMk cId="1320946993" sldId="1422"/>
            <ac:spMk id="179" creationId="{4B0CFBCC-37CF-4697-975A-D623EDD4E853}"/>
          </ac:spMkLst>
        </pc:spChg>
        <pc:spChg chg="add mod">
          <ac:chgData name="Clara Devouassoux" userId="a23e31fd-c417-4ead-9f8a-853a7a28759c" providerId="ADAL" clId="{290AB86E-5A7E-4F6C-95D1-327DE818B9DC}" dt="2021-07-09T12:54:05.633" v="2625" actId="20577"/>
          <ac:spMkLst>
            <pc:docMk/>
            <pc:sldMk cId="1320946993" sldId="1422"/>
            <ac:spMk id="180" creationId="{D0E9D2C9-88E9-4D1A-8A2F-6B182257D6A1}"/>
          </ac:spMkLst>
        </pc:spChg>
        <pc:spChg chg="add mod">
          <ac:chgData name="Clara Devouassoux" userId="a23e31fd-c417-4ead-9f8a-853a7a28759c" providerId="ADAL" clId="{290AB86E-5A7E-4F6C-95D1-327DE818B9DC}" dt="2021-07-09T12:54:10.609" v="2627" actId="20577"/>
          <ac:spMkLst>
            <pc:docMk/>
            <pc:sldMk cId="1320946993" sldId="1422"/>
            <ac:spMk id="181" creationId="{232B6C3D-CBD5-40B7-822A-B903984F5E39}"/>
          </ac:spMkLst>
        </pc:spChg>
        <pc:spChg chg="add mod">
          <ac:chgData name="Clara Devouassoux" userId="a23e31fd-c417-4ead-9f8a-853a7a28759c" providerId="ADAL" clId="{290AB86E-5A7E-4F6C-95D1-327DE818B9DC}" dt="2021-07-09T12:54:12.560" v="2629" actId="20577"/>
          <ac:spMkLst>
            <pc:docMk/>
            <pc:sldMk cId="1320946993" sldId="1422"/>
            <ac:spMk id="182" creationId="{4277D32E-00A3-4718-8DFF-036962775A8C}"/>
          </ac:spMkLst>
        </pc:spChg>
        <pc:spChg chg="add mod">
          <ac:chgData name="Clara Devouassoux" userId="a23e31fd-c417-4ead-9f8a-853a7a28759c" providerId="ADAL" clId="{290AB86E-5A7E-4F6C-95D1-327DE818B9DC}" dt="2021-07-09T12:54:16.364" v="2631" actId="20577"/>
          <ac:spMkLst>
            <pc:docMk/>
            <pc:sldMk cId="1320946993" sldId="1422"/>
            <ac:spMk id="183" creationId="{64B80242-94BF-4D8B-B7CF-58605102B1B4}"/>
          </ac:spMkLst>
        </pc:spChg>
        <pc:spChg chg="add mod">
          <ac:chgData name="Clara Devouassoux" userId="a23e31fd-c417-4ead-9f8a-853a7a28759c" providerId="ADAL" clId="{290AB86E-5A7E-4F6C-95D1-327DE818B9DC}" dt="2021-07-09T12:54:19.517" v="2633" actId="20577"/>
          <ac:spMkLst>
            <pc:docMk/>
            <pc:sldMk cId="1320946993" sldId="1422"/>
            <ac:spMk id="184" creationId="{3E168813-A1EF-4B82-8A7B-325A93FE5E9E}"/>
          </ac:spMkLst>
        </pc:spChg>
        <pc:spChg chg="add mod">
          <ac:chgData name="Clara Devouassoux" userId="a23e31fd-c417-4ead-9f8a-853a7a28759c" providerId="ADAL" clId="{290AB86E-5A7E-4F6C-95D1-327DE818B9DC}" dt="2021-07-09T12:54:22.976" v="2637" actId="20577"/>
          <ac:spMkLst>
            <pc:docMk/>
            <pc:sldMk cId="1320946993" sldId="1422"/>
            <ac:spMk id="185" creationId="{0F8C863E-1980-4E2D-9790-9F32AEAE40F0}"/>
          </ac:spMkLst>
        </pc:spChg>
        <pc:spChg chg="add mod">
          <ac:chgData name="Clara Devouassoux" userId="a23e31fd-c417-4ead-9f8a-853a7a28759c" providerId="ADAL" clId="{290AB86E-5A7E-4F6C-95D1-327DE818B9DC}" dt="2021-07-09T12:54:28.355" v="2639" actId="20577"/>
          <ac:spMkLst>
            <pc:docMk/>
            <pc:sldMk cId="1320946993" sldId="1422"/>
            <ac:spMk id="186" creationId="{03C04CE0-0849-42B9-B3B1-2CA824F0EB89}"/>
          </ac:spMkLst>
        </pc:spChg>
        <pc:spChg chg="add mod">
          <ac:chgData name="Clara Devouassoux" userId="a23e31fd-c417-4ead-9f8a-853a7a28759c" providerId="ADAL" clId="{290AB86E-5A7E-4F6C-95D1-327DE818B9DC}" dt="2021-07-09T12:54:33.279" v="2641" actId="20577"/>
          <ac:spMkLst>
            <pc:docMk/>
            <pc:sldMk cId="1320946993" sldId="1422"/>
            <ac:spMk id="187" creationId="{7CD6D166-9882-4A58-AEF1-B44A255700E6}"/>
          </ac:spMkLst>
        </pc:spChg>
        <pc:spChg chg="add mod">
          <ac:chgData name="Clara Devouassoux" userId="a23e31fd-c417-4ead-9f8a-853a7a28759c" providerId="ADAL" clId="{290AB86E-5A7E-4F6C-95D1-327DE818B9DC}" dt="2021-07-09T12:54:44.042" v="2645" actId="20577"/>
          <ac:spMkLst>
            <pc:docMk/>
            <pc:sldMk cId="1320946993" sldId="1422"/>
            <ac:spMk id="188" creationId="{CC5E7BAB-84E9-4DAD-801F-A2A9059D0BE0}"/>
          </ac:spMkLst>
        </pc:spChg>
        <pc:spChg chg="add mod">
          <ac:chgData name="Clara Devouassoux" userId="a23e31fd-c417-4ead-9f8a-853a7a28759c" providerId="ADAL" clId="{290AB86E-5A7E-4F6C-95D1-327DE818B9DC}" dt="2021-07-09T12:54:40.473" v="2643" actId="20577"/>
          <ac:spMkLst>
            <pc:docMk/>
            <pc:sldMk cId="1320946993" sldId="1422"/>
            <ac:spMk id="189" creationId="{32887273-1F85-4485-844C-1F06D0E5537D}"/>
          </ac:spMkLst>
        </pc:spChg>
        <pc:spChg chg="add mod">
          <ac:chgData name="Clara Devouassoux" userId="a23e31fd-c417-4ead-9f8a-853a7a28759c" providerId="ADAL" clId="{290AB86E-5A7E-4F6C-95D1-327DE818B9DC}" dt="2021-07-09T12:54:54.781" v="2651" actId="20577"/>
          <ac:spMkLst>
            <pc:docMk/>
            <pc:sldMk cId="1320946993" sldId="1422"/>
            <ac:spMk id="190" creationId="{B2A540CD-63CC-42E4-8486-91C34EF43BD1}"/>
          </ac:spMkLst>
        </pc:spChg>
        <pc:spChg chg="add mod">
          <ac:chgData name="Clara Devouassoux" userId="a23e31fd-c417-4ead-9f8a-853a7a28759c" providerId="ADAL" clId="{290AB86E-5A7E-4F6C-95D1-327DE818B9DC}" dt="2021-07-09T12:54:51.073" v="2649" actId="20577"/>
          <ac:spMkLst>
            <pc:docMk/>
            <pc:sldMk cId="1320946993" sldId="1422"/>
            <ac:spMk id="191" creationId="{DA51A297-6F33-4B22-9B8C-511FDAF160E5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92" creationId="{B6F6F451-D0E7-458F-BDEE-610EB9ECB2A5}"/>
          </ac:spMkLst>
        </pc:spChg>
        <pc:spChg chg="add mod">
          <ac:chgData name="Clara Devouassoux" userId="a23e31fd-c417-4ead-9f8a-853a7a28759c" providerId="ADAL" clId="{290AB86E-5A7E-4F6C-95D1-327DE818B9DC}" dt="2021-07-09T12:54:47.834" v="2647" actId="20577"/>
          <ac:spMkLst>
            <pc:docMk/>
            <pc:sldMk cId="1320946993" sldId="1422"/>
            <ac:spMk id="193" creationId="{1F5F2161-B6AF-4D1C-864E-BD87A39B58F7}"/>
          </ac:spMkLst>
        </pc:spChg>
        <pc:spChg chg="add mod">
          <ac:chgData name="Clara Devouassoux" userId="a23e31fd-c417-4ead-9f8a-853a7a28759c" providerId="ADAL" clId="{290AB86E-5A7E-4F6C-95D1-327DE818B9DC}" dt="2021-07-09T12:55:01.708" v="2653" actId="20577"/>
          <ac:spMkLst>
            <pc:docMk/>
            <pc:sldMk cId="1320946993" sldId="1422"/>
            <ac:spMk id="194" creationId="{AAF22E59-2A30-4E55-B31C-DE49ED42EF6F}"/>
          </ac:spMkLst>
        </pc:spChg>
        <pc:spChg chg="add mod">
          <ac:chgData name="Clara Devouassoux" userId="a23e31fd-c417-4ead-9f8a-853a7a28759c" providerId="ADAL" clId="{290AB86E-5A7E-4F6C-95D1-327DE818B9DC}" dt="2021-07-09T12:55:04.998" v="2655" actId="20577"/>
          <ac:spMkLst>
            <pc:docMk/>
            <pc:sldMk cId="1320946993" sldId="1422"/>
            <ac:spMk id="195" creationId="{923C83FE-151F-4E69-9977-DC1DA48E026F}"/>
          </ac:spMkLst>
        </pc:spChg>
        <pc:spChg chg="add mod">
          <ac:chgData name="Clara Devouassoux" userId="a23e31fd-c417-4ead-9f8a-853a7a28759c" providerId="ADAL" clId="{290AB86E-5A7E-4F6C-95D1-327DE818B9DC}" dt="2021-07-09T12:55:09.390" v="2659" actId="20577"/>
          <ac:spMkLst>
            <pc:docMk/>
            <pc:sldMk cId="1320946993" sldId="1422"/>
            <ac:spMk id="196" creationId="{AC10B832-8340-4587-BB4A-F169A91FCD52}"/>
          </ac:spMkLst>
        </pc:spChg>
        <pc:spChg chg="add mod">
          <ac:chgData name="Clara Devouassoux" userId="a23e31fd-c417-4ead-9f8a-853a7a28759c" providerId="ADAL" clId="{290AB86E-5A7E-4F6C-95D1-327DE818B9DC}" dt="2021-07-09T12:55:14.214" v="2661" actId="20577"/>
          <ac:spMkLst>
            <pc:docMk/>
            <pc:sldMk cId="1320946993" sldId="1422"/>
            <ac:spMk id="197" creationId="{57E8525A-947D-4E85-A781-2E963E58E3B7}"/>
          </ac:spMkLst>
        </pc:spChg>
        <pc:spChg chg="add mod">
          <ac:chgData name="Clara Devouassoux" userId="a23e31fd-c417-4ead-9f8a-853a7a28759c" providerId="ADAL" clId="{290AB86E-5A7E-4F6C-95D1-327DE818B9DC}" dt="2021-07-09T12:55:20.758" v="2663" actId="20577"/>
          <ac:spMkLst>
            <pc:docMk/>
            <pc:sldMk cId="1320946993" sldId="1422"/>
            <ac:spMk id="198" creationId="{8390CFA2-A0BD-4402-A3DC-627152AE65AD}"/>
          </ac:spMkLst>
        </pc:spChg>
        <pc:spChg chg="add mod">
          <ac:chgData name="Clara Devouassoux" userId="a23e31fd-c417-4ead-9f8a-853a7a28759c" providerId="ADAL" clId="{290AB86E-5A7E-4F6C-95D1-327DE818B9DC}" dt="2021-07-09T12:55:23.534" v="2665" actId="20577"/>
          <ac:spMkLst>
            <pc:docMk/>
            <pc:sldMk cId="1320946993" sldId="1422"/>
            <ac:spMk id="199" creationId="{3DCC613D-501C-4BB5-AF34-85035B55BE70}"/>
          </ac:spMkLst>
        </pc:spChg>
        <pc:spChg chg="add mod">
          <ac:chgData name="Clara Devouassoux" userId="a23e31fd-c417-4ead-9f8a-853a7a28759c" providerId="ADAL" clId="{290AB86E-5A7E-4F6C-95D1-327DE818B9DC}" dt="2021-07-09T12:55:35.369" v="2667" actId="20577"/>
          <ac:spMkLst>
            <pc:docMk/>
            <pc:sldMk cId="1320946993" sldId="1422"/>
            <ac:spMk id="200" creationId="{552C7063-C02C-473B-9872-68E477B545F1}"/>
          </ac:spMkLst>
        </pc:spChg>
        <pc:spChg chg="add mod">
          <ac:chgData name="Clara Devouassoux" userId="a23e31fd-c417-4ead-9f8a-853a7a28759c" providerId="ADAL" clId="{290AB86E-5A7E-4F6C-95D1-327DE818B9DC}" dt="2021-07-09T12:55:44.084" v="2671" actId="20577"/>
          <ac:spMkLst>
            <pc:docMk/>
            <pc:sldMk cId="1320946993" sldId="1422"/>
            <ac:spMk id="201" creationId="{29BAB31C-23AF-4BCB-B2AC-5D007F9D527E}"/>
          </ac:spMkLst>
        </pc:spChg>
        <pc:spChg chg="add mod">
          <ac:chgData name="Clara Devouassoux" userId="a23e31fd-c417-4ead-9f8a-853a7a28759c" providerId="ADAL" clId="{290AB86E-5A7E-4F6C-95D1-327DE818B9DC}" dt="2021-07-09T12:55:40.323" v="2669" actId="20577"/>
          <ac:spMkLst>
            <pc:docMk/>
            <pc:sldMk cId="1320946993" sldId="1422"/>
            <ac:spMk id="202" creationId="{313A0DBA-4BA5-45AA-A136-0F70D817A92F}"/>
          </ac:spMkLst>
        </pc:spChg>
        <pc:spChg chg="add mod">
          <ac:chgData name="Clara Devouassoux" userId="a23e31fd-c417-4ead-9f8a-853a7a28759c" providerId="ADAL" clId="{290AB86E-5A7E-4F6C-95D1-327DE818B9DC}" dt="2021-07-09T12:55:46.441" v="2673" actId="20577"/>
          <ac:spMkLst>
            <pc:docMk/>
            <pc:sldMk cId="1320946993" sldId="1422"/>
            <ac:spMk id="203" creationId="{0F484EE3-EE29-4862-AF5B-AD3F44987F7F}"/>
          </ac:spMkLst>
        </pc:spChg>
        <pc:spChg chg="add mod">
          <ac:chgData name="Clara Devouassoux" userId="a23e31fd-c417-4ead-9f8a-853a7a28759c" providerId="ADAL" clId="{290AB86E-5A7E-4F6C-95D1-327DE818B9DC}" dt="2021-07-09T12:55:50.210" v="2675" actId="20577"/>
          <ac:spMkLst>
            <pc:docMk/>
            <pc:sldMk cId="1320946993" sldId="1422"/>
            <ac:spMk id="204" creationId="{124CEC40-E98E-4AF3-AD7C-F2DB0E16B63E}"/>
          </ac:spMkLst>
        </pc:spChg>
        <pc:spChg chg="add mod">
          <ac:chgData name="Clara Devouassoux" userId="a23e31fd-c417-4ead-9f8a-853a7a28759c" providerId="ADAL" clId="{290AB86E-5A7E-4F6C-95D1-327DE818B9DC}" dt="2021-07-09T12:55:53.354" v="2677" actId="20577"/>
          <ac:spMkLst>
            <pc:docMk/>
            <pc:sldMk cId="1320946993" sldId="1422"/>
            <ac:spMk id="205" creationId="{96D6BCB2-DC0C-4BED-829D-37C1927C6B7F}"/>
          </ac:spMkLst>
        </pc:spChg>
        <pc:spChg chg="add mod">
          <ac:chgData name="Clara Devouassoux" userId="a23e31fd-c417-4ead-9f8a-853a7a28759c" providerId="ADAL" clId="{290AB86E-5A7E-4F6C-95D1-327DE818B9DC}" dt="2021-07-09T12:55:58.342" v="2683" actId="20577"/>
          <ac:spMkLst>
            <pc:docMk/>
            <pc:sldMk cId="1320946993" sldId="1422"/>
            <ac:spMk id="206" creationId="{70B68AA1-FC93-48D3-88AD-DAB366252BC8}"/>
          </ac:spMkLst>
        </pc:spChg>
        <pc:spChg chg="add mod">
          <ac:chgData name="Clara Devouassoux" userId="a23e31fd-c417-4ead-9f8a-853a7a28759c" providerId="ADAL" clId="{290AB86E-5A7E-4F6C-95D1-327DE818B9DC}" dt="2021-07-09T12:56:07.278" v="2687" actId="20577"/>
          <ac:spMkLst>
            <pc:docMk/>
            <pc:sldMk cId="1320946993" sldId="1422"/>
            <ac:spMk id="207" creationId="{A8BB35FF-14DC-4F06-9093-1B7E1416DF06}"/>
          </ac:spMkLst>
        </pc:spChg>
        <pc:spChg chg="add mod">
          <ac:chgData name="Clara Devouassoux" userId="a23e31fd-c417-4ead-9f8a-853a7a28759c" providerId="ADAL" clId="{290AB86E-5A7E-4F6C-95D1-327DE818B9DC}" dt="2021-07-09T12:56:04.673" v="2685" actId="20577"/>
          <ac:spMkLst>
            <pc:docMk/>
            <pc:sldMk cId="1320946993" sldId="1422"/>
            <ac:spMk id="208" creationId="{14523E5C-A253-44A9-837F-0C4449C3C0C1}"/>
          </ac:spMkLst>
        </pc:spChg>
        <pc:spChg chg="add mod">
          <ac:chgData name="Clara Devouassoux" userId="a23e31fd-c417-4ead-9f8a-853a7a28759c" providerId="ADAL" clId="{290AB86E-5A7E-4F6C-95D1-327DE818B9DC}" dt="2021-07-09T12:56:10.345" v="2689" actId="20577"/>
          <ac:spMkLst>
            <pc:docMk/>
            <pc:sldMk cId="1320946993" sldId="1422"/>
            <ac:spMk id="209" creationId="{C1B8F81D-40C7-4BCE-B8F7-81DD30DA21C0}"/>
          </ac:spMkLst>
        </pc:spChg>
        <pc:spChg chg="add mod">
          <ac:chgData name="Clara Devouassoux" userId="a23e31fd-c417-4ead-9f8a-853a7a28759c" providerId="ADAL" clId="{290AB86E-5A7E-4F6C-95D1-327DE818B9DC}" dt="2021-07-09T12:56:14.185" v="2691" actId="20577"/>
          <ac:spMkLst>
            <pc:docMk/>
            <pc:sldMk cId="1320946993" sldId="1422"/>
            <ac:spMk id="210" creationId="{CCE12F2E-184F-49AB-A636-0E23ABF01DFD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11" creationId="{90BC88A9-763C-4264-AFF6-A82D62E585CB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12" creationId="{67CE0C17-AC7C-46B9-8404-C6FC56557F59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13" creationId="{311E35D4-4964-44C6-B6C3-E786240EF19C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14" creationId="{D4E9EB41-07D8-45C5-A001-F97265187D0E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15" creationId="{59040317-2BC6-4E17-88CD-92CAD99E9398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16" creationId="{9F4571BB-DD41-48F0-AD91-43ABD532E298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17" creationId="{560BA0BF-56E8-49A4-B674-259C76C60522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18" creationId="{1FF22CCF-65A7-4CC9-BE06-A9740654D009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19" creationId="{608F57E1-ED71-4742-B5F9-477B7CDAEDE2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20" creationId="{F0C156EC-FEE9-4433-96DC-A7F52146360D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21" creationId="{E8A38AF9-B466-461A-B40C-5E1BC4380854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22" creationId="{4EE69C33-842C-4069-BFBC-30791DE539A7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23" creationId="{BADCB98B-A296-46EA-A396-FFAA18B4CB72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24" creationId="{1AB43A85-6DB1-426B-8661-435AC25C989B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25" creationId="{5DD191E1-A1AA-4D88-88DD-4438C59594F4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26" creationId="{51D5A467-796B-4540-89A3-5214B3DFEBC8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27" creationId="{0D302F5D-E3EA-4D36-BD0B-37C2F3B66356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28" creationId="{B82F4483-C38C-4BAB-859B-3909E3A20D49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29" creationId="{466D1CE2-4EEB-44EE-9A8C-44A9689DF2BC}"/>
          </ac:spMkLst>
        </pc:spChg>
        <pc:spChg chg="add mod">
          <ac:chgData name="Clara Devouassoux" userId="a23e31fd-c417-4ead-9f8a-853a7a28759c" providerId="ADAL" clId="{290AB86E-5A7E-4F6C-95D1-327DE818B9DC}" dt="2021-07-09T12:56:20.428" v="2693" actId="20577"/>
          <ac:spMkLst>
            <pc:docMk/>
            <pc:sldMk cId="1320946993" sldId="1422"/>
            <ac:spMk id="230" creationId="{42259C71-8BAB-4C17-B7FA-DBC4498F8801}"/>
          </ac:spMkLst>
        </pc:spChg>
        <pc:spChg chg="mod">
          <ac:chgData name="Clara Devouassoux" userId="a23e31fd-c417-4ead-9f8a-853a7a28759c" providerId="ADAL" clId="{290AB86E-5A7E-4F6C-95D1-327DE818B9DC}" dt="2021-07-09T10:43:24.513" v="2533"/>
          <ac:spMkLst>
            <pc:docMk/>
            <pc:sldMk cId="1320946993" sldId="1422"/>
            <ac:spMk id="232" creationId="{67E79776-7E34-4D98-A104-9F8CC0150614}"/>
          </ac:spMkLst>
        </pc:spChg>
        <pc:spChg chg="mod">
          <ac:chgData name="Clara Devouassoux" userId="a23e31fd-c417-4ead-9f8a-853a7a28759c" providerId="ADAL" clId="{290AB86E-5A7E-4F6C-95D1-327DE818B9DC}" dt="2021-07-09T10:43:24.513" v="2533"/>
          <ac:spMkLst>
            <pc:docMk/>
            <pc:sldMk cId="1320946993" sldId="1422"/>
            <ac:spMk id="233" creationId="{4ADF1F8C-5B2E-4E03-BCAB-9801BDE31037}"/>
          </ac:spMkLst>
        </pc:spChg>
        <pc:spChg chg="mod">
          <ac:chgData name="Clara Devouassoux" userId="a23e31fd-c417-4ead-9f8a-853a7a28759c" providerId="ADAL" clId="{290AB86E-5A7E-4F6C-95D1-327DE818B9DC}" dt="2021-07-09T10:43:24.513" v="2533"/>
          <ac:spMkLst>
            <pc:docMk/>
            <pc:sldMk cId="1320946993" sldId="1422"/>
            <ac:spMk id="234" creationId="{F6DEBE1C-B3CD-49E5-924E-B10A19F355FD}"/>
          </ac:spMkLst>
        </pc:spChg>
        <pc:spChg chg="mod">
          <ac:chgData name="Clara Devouassoux" userId="a23e31fd-c417-4ead-9f8a-853a7a28759c" providerId="ADAL" clId="{290AB86E-5A7E-4F6C-95D1-327DE818B9DC}" dt="2021-07-09T10:43:24.513" v="2533"/>
          <ac:spMkLst>
            <pc:docMk/>
            <pc:sldMk cId="1320946993" sldId="1422"/>
            <ac:spMk id="235" creationId="{53FF1EBA-5576-4A6A-9B95-B4382C408F66}"/>
          </ac:spMkLst>
        </pc:spChg>
        <pc:spChg chg="mod">
          <ac:chgData name="Clara Devouassoux" userId="a23e31fd-c417-4ead-9f8a-853a7a28759c" providerId="ADAL" clId="{290AB86E-5A7E-4F6C-95D1-327DE818B9DC}" dt="2021-07-09T10:43:24.513" v="2533"/>
          <ac:spMkLst>
            <pc:docMk/>
            <pc:sldMk cId="1320946993" sldId="1422"/>
            <ac:spMk id="236" creationId="{0ECE8554-D04A-4BEE-85ED-FC55348D3AE8}"/>
          </ac:spMkLst>
        </pc:spChg>
        <pc:spChg chg="mod">
          <ac:chgData name="Clara Devouassoux" userId="a23e31fd-c417-4ead-9f8a-853a7a28759c" providerId="ADAL" clId="{290AB86E-5A7E-4F6C-95D1-327DE818B9DC}" dt="2021-07-09T10:58:50.688" v="2602" actId="207"/>
          <ac:spMkLst>
            <pc:docMk/>
            <pc:sldMk cId="1320946993" sldId="1422"/>
            <ac:spMk id="237" creationId="{202FA7DA-C1AB-41D9-B16B-C5017AF6FA83}"/>
          </ac:spMkLst>
        </pc:spChg>
        <pc:spChg chg="mod">
          <ac:chgData name="Clara Devouassoux" userId="a23e31fd-c417-4ead-9f8a-853a7a28759c" providerId="ADAL" clId="{290AB86E-5A7E-4F6C-95D1-327DE818B9DC}" dt="2021-07-09T10:43:24.513" v="2533"/>
          <ac:spMkLst>
            <pc:docMk/>
            <pc:sldMk cId="1320946993" sldId="1422"/>
            <ac:spMk id="238" creationId="{B9802B0E-4954-4E74-A382-0CBBA40D88D7}"/>
          </ac:spMkLst>
        </pc:spChg>
        <pc:spChg chg="add mod">
          <ac:chgData name="Clara Devouassoux" userId="a23e31fd-c417-4ead-9f8a-853a7a28759c" providerId="ADAL" clId="{290AB86E-5A7E-4F6C-95D1-327DE818B9DC}" dt="2021-07-09T10:59:23.844" v="2605" actId="207"/>
          <ac:spMkLst>
            <pc:docMk/>
            <pc:sldMk cId="1320946993" sldId="1422"/>
            <ac:spMk id="239" creationId="{62D5062F-D819-4245-9EE5-490F95856EC9}"/>
          </ac:spMkLst>
        </pc:spChg>
        <pc:spChg chg="add mod">
          <ac:chgData name="Clara Devouassoux" userId="a23e31fd-c417-4ead-9f8a-853a7a28759c" providerId="ADAL" clId="{290AB86E-5A7E-4F6C-95D1-327DE818B9DC}" dt="2021-07-09T10:55:40.612" v="2601" actId="1076"/>
          <ac:spMkLst>
            <pc:docMk/>
            <pc:sldMk cId="1320946993" sldId="1422"/>
            <ac:spMk id="240" creationId="{CFC6069D-B1C0-45A2-98F8-094216CCFFC9}"/>
          </ac:spMkLst>
        </pc:spChg>
        <pc:spChg chg="add mod">
          <ac:chgData name="Clara Devouassoux" userId="a23e31fd-c417-4ead-9f8a-853a7a28759c" providerId="ADAL" clId="{290AB86E-5A7E-4F6C-95D1-327DE818B9DC}" dt="2021-07-09T13:32:21.668" v="2720" actId="206"/>
          <ac:spMkLst>
            <pc:docMk/>
            <pc:sldMk cId="1320946993" sldId="1422"/>
            <ac:spMk id="241" creationId="{7EF18F49-63B4-4A9F-A75D-41C9805CF46A}"/>
          </ac:spMkLst>
        </pc:spChg>
        <pc:spChg chg="add mod">
          <ac:chgData name="Clara Devouassoux" userId="a23e31fd-c417-4ead-9f8a-853a7a28759c" providerId="ADAL" clId="{290AB86E-5A7E-4F6C-95D1-327DE818B9DC}" dt="2021-07-09T12:57:23.253" v="2697" actId="207"/>
          <ac:spMkLst>
            <pc:docMk/>
            <pc:sldMk cId="1320946993" sldId="1422"/>
            <ac:spMk id="242" creationId="{AF401B89-217C-4F37-9F34-3BD842163D67}"/>
          </ac:spMkLst>
        </pc:spChg>
        <pc:grpChg chg="add mod">
          <ac:chgData name="Clara Devouassoux" userId="a23e31fd-c417-4ead-9f8a-853a7a28759c" providerId="ADAL" clId="{290AB86E-5A7E-4F6C-95D1-327DE818B9DC}" dt="2021-07-09T12:48:52.422" v="2616" actId="206"/>
          <ac:grpSpMkLst>
            <pc:docMk/>
            <pc:sldMk cId="1320946993" sldId="1422"/>
            <ac:grpSpMk id="108" creationId="{B84E4CA9-6EF2-422B-8498-58D8B3E2FCB1}"/>
          </ac:grpSpMkLst>
        </pc:grpChg>
        <pc:grpChg chg="add mod">
          <ac:chgData name="Clara Devouassoux" userId="a23e31fd-c417-4ead-9f8a-853a7a28759c" providerId="ADAL" clId="{290AB86E-5A7E-4F6C-95D1-327DE818B9DC}" dt="2021-07-09T10:43:24.513" v="2533"/>
          <ac:grpSpMkLst>
            <pc:docMk/>
            <pc:sldMk cId="1320946993" sldId="1422"/>
            <ac:grpSpMk id="231" creationId="{A25175B0-89FD-4AAF-B07E-4814EE0F9998}"/>
          </ac:grpSpMkLst>
        </pc:grpChg>
        <pc:picChg chg="add mod ord modCrop">
          <ac:chgData name="Clara Devouassoux" userId="a23e31fd-c417-4ead-9f8a-853a7a28759c" providerId="ADAL" clId="{290AB86E-5A7E-4F6C-95D1-327DE818B9DC}" dt="2021-07-09T12:48:52.422" v="2616" actId="206"/>
          <ac:picMkLst>
            <pc:docMk/>
            <pc:sldMk cId="1320946993" sldId="1422"/>
            <ac:picMk id="5" creationId="{0371D523-E307-48FE-A174-FB8E790298D6}"/>
          </ac:picMkLst>
        </pc:picChg>
      </pc:sldChg>
      <pc:sldChg chg="del">
        <pc:chgData name="Clara Devouassoux" userId="a23e31fd-c417-4ead-9f8a-853a7a28759c" providerId="ADAL" clId="{290AB86E-5A7E-4F6C-95D1-327DE818B9DC}" dt="2021-07-08T16:34:44.346" v="2" actId="47"/>
        <pc:sldMkLst>
          <pc:docMk/>
          <pc:sldMk cId="3472139643" sldId="1423"/>
        </pc:sldMkLst>
      </pc:sldChg>
      <pc:sldChg chg="addSp delSp modSp mod">
        <pc:chgData name="Clara Devouassoux" userId="a23e31fd-c417-4ead-9f8a-853a7a28759c" providerId="ADAL" clId="{290AB86E-5A7E-4F6C-95D1-327DE818B9DC}" dt="2021-07-09T13:00:20.776" v="2706" actId="207"/>
        <pc:sldMkLst>
          <pc:docMk/>
          <pc:sldMk cId="3072481851" sldId="1424"/>
        </pc:sldMkLst>
        <pc:spChg chg="mod">
          <ac:chgData name="Clara Devouassoux" userId="a23e31fd-c417-4ead-9f8a-853a7a28759c" providerId="ADAL" clId="{290AB86E-5A7E-4F6C-95D1-327DE818B9DC}" dt="2021-07-09T10:44:57.828" v="2549" actId="2711"/>
          <ac:spMkLst>
            <pc:docMk/>
            <pc:sldMk cId="3072481851" sldId="1424"/>
            <ac:spMk id="2" creationId="{8B186208-2BF6-4725-BB94-EE70ACA64BD6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3" creationId="{455054E1-C4C5-43E9-85C5-B93C014A2228}"/>
          </ac:spMkLst>
        </pc:spChg>
        <pc:spChg chg="mod">
          <ac:chgData name="Clara Devouassoux" userId="a23e31fd-c417-4ead-9f8a-853a7a28759c" providerId="ADAL" clId="{290AB86E-5A7E-4F6C-95D1-327DE818B9DC}" dt="2021-07-09T10:33:34.269" v="2379"/>
          <ac:spMkLst>
            <pc:docMk/>
            <pc:sldMk cId="3072481851" sldId="1424"/>
            <ac:spMk id="4" creationId="{09651F48-24BF-4F86-803A-00A19E36A392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6" creationId="{B39B55FD-B69B-4C16-B5CA-BCBA034ED95D}"/>
          </ac:spMkLst>
        </pc:spChg>
        <pc:spChg chg="mod">
          <ac:chgData name="Clara Devouassoux" userId="a23e31fd-c417-4ead-9f8a-853a7a28759c" providerId="ADAL" clId="{290AB86E-5A7E-4F6C-95D1-327DE818B9DC}" dt="2021-07-09T12:59:15.331" v="2700" actId="207"/>
          <ac:spMkLst>
            <pc:docMk/>
            <pc:sldMk cId="3072481851" sldId="1424"/>
            <ac:spMk id="11" creationId="{D73F0090-A883-474A-A09E-896C05741F29}"/>
          </ac:spMkLst>
        </pc:spChg>
        <pc:spChg chg="add mod">
          <ac:chgData name="Clara Devouassoux" userId="a23e31fd-c417-4ead-9f8a-853a7a28759c" providerId="ADAL" clId="{290AB86E-5A7E-4F6C-95D1-327DE818B9DC}" dt="2021-07-09T13:00:20.776" v="2706" actId="207"/>
          <ac:spMkLst>
            <pc:docMk/>
            <pc:sldMk cId="3072481851" sldId="1424"/>
            <ac:spMk id="13" creationId="{3F01C4CF-236E-4264-A115-19D36D75B53E}"/>
          </ac:spMkLst>
        </pc:spChg>
        <pc:spChg chg="mod">
          <ac:chgData name="Clara Devouassoux" userId="a23e31fd-c417-4ead-9f8a-853a7a28759c" providerId="ADAL" clId="{290AB86E-5A7E-4F6C-95D1-327DE818B9DC}" dt="2021-07-09T12:59:15.331" v="2700" actId="207"/>
          <ac:spMkLst>
            <pc:docMk/>
            <pc:sldMk cId="3072481851" sldId="1424"/>
            <ac:spMk id="17" creationId="{839A6BEA-F32A-403D-9EB4-BA65A295E5AC}"/>
          </ac:spMkLst>
        </pc:spChg>
        <pc:spChg chg="mod">
          <ac:chgData name="Clara Devouassoux" userId="a23e31fd-c417-4ead-9f8a-853a7a28759c" providerId="ADAL" clId="{290AB86E-5A7E-4F6C-95D1-327DE818B9DC}" dt="2021-07-09T12:59:37.803" v="2702" actId="207"/>
          <ac:spMkLst>
            <pc:docMk/>
            <pc:sldMk cId="3072481851" sldId="1424"/>
            <ac:spMk id="26" creationId="{A390586D-6E16-4CD5-9B72-E44BF595FAF9}"/>
          </ac:spMkLst>
        </pc:spChg>
        <pc:spChg chg="mod">
          <ac:chgData name="Clara Devouassoux" userId="a23e31fd-c417-4ead-9f8a-853a7a28759c" providerId="ADAL" clId="{290AB86E-5A7E-4F6C-95D1-327DE818B9DC}" dt="2021-07-09T09:46:33.368" v="1872" actId="1076"/>
          <ac:spMkLst>
            <pc:docMk/>
            <pc:sldMk cId="3072481851" sldId="1424"/>
            <ac:spMk id="44" creationId="{28C1FA93-63DD-4972-BD61-5399DC0B920A}"/>
          </ac:spMkLst>
        </pc:spChg>
        <pc:spChg chg="del">
          <ac:chgData name="Clara Devouassoux" userId="a23e31fd-c417-4ead-9f8a-853a7a28759c" providerId="ADAL" clId="{290AB86E-5A7E-4F6C-95D1-327DE818B9DC}" dt="2021-07-09T09:48:31.237" v="1921" actId="478"/>
          <ac:spMkLst>
            <pc:docMk/>
            <pc:sldMk cId="3072481851" sldId="1424"/>
            <ac:spMk id="49" creationId="{9FDF4829-DD8A-4F05-9475-9DB83BD8F9CB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50" creationId="{337EC3D7-04C8-40A2-A9DE-72102B5178E8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51" creationId="{D6013821-5A0B-454B-813A-2A08504F929D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52" creationId="{F60754F6-FCBF-4762-9A51-FD6892FC9182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54" creationId="{941C54FA-EC73-4542-89A3-C8E7A10DD86D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55" creationId="{39974631-31EF-46B4-97A8-60B0CE81CC05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56" creationId="{89F867A8-EE3C-4E44-8577-771E6CC5F2DB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57" creationId="{735EFBCB-BCC3-4EB4-BA1E-2A918D8E5882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58" creationId="{0333ABF5-F41D-413A-9EBC-252B404AA18D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59" creationId="{51003F98-C232-4A3B-8B18-843FFA693700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60" creationId="{597E1817-F610-46C1-8DA9-E041FB4EE318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61" creationId="{2DB8B5D9-AE8B-4E9E-951C-0CDAE6A3A57F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62" creationId="{BC0677DF-87A9-44AB-85BE-8957419DC571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63" creationId="{5E72318F-4181-4DD9-87D4-94C44B4649D3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64" creationId="{67884AD3-ED37-408E-B5EF-C8C3FB5F0C88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65" creationId="{C31A5698-2BE4-4A35-83D1-5B840BA1DFEF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66" creationId="{DD1DE5D6-1AC4-4492-A774-ABC849D6DB43}"/>
          </ac:spMkLst>
        </pc:spChg>
        <pc:spChg chg="add mod">
          <ac:chgData name="Clara Devouassoux" userId="a23e31fd-c417-4ead-9f8a-853a7a28759c" providerId="ADAL" clId="{290AB86E-5A7E-4F6C-95D1-327DE818B9DC}" dt="2021-07-09T12:59:42.042" v="2703" actId="1076"/>
          <ac:spMkLst>
            <pc:docMk/>
            <pc:sldMk cId="3072481851" sldId="1424"/>
            <ac:spMk id="67" creationId="{C218D8E3-1566-4BE8-969E-A4668FAB3F09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68" creationId="{08B8269A-7D3E-4FD9-BE0D-1919726FD8C1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69" creationId="{BF9D5F20-6632-468F-B6CA-37862AC8D0DA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70" creationId="{95BD312C-3870-4163-BE65-C0D8A21ABB8D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71" creationId="{B96FA819-57C7-43D6-BD05-25AFC45CF656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72" creationId="{56A3716B-272B-4166-8294-829455943810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73" creationId="{B9EBF2E2-9FAF-4708-98CC-C48F829DB3A5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74" creationId="{5205B0B7-A74C-4BB5-BD06-7444EB1BA669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75" creationId="{84CF041C-0179-48A5-8C89-812972EEF2FA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76" creationId="{0DFEBAC9-E083-4F34-A18B-9640B70E4914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77" creationId="{F2BF6721-A295-45AD-A613-213B85B5CAE1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78" creationId="{808F1384-5FCC-40D1-9138-E257553FD926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79" creationId="{8E34CDF6-4975-44B3-91DC-9068BFAD81C8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80" creationId="{01EDD6DB-CCB2-43C9-B04F-71094A44864D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81" creationId="{46864DBB-DB1A-45E0-A760-BC3CCFC488E5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82" creationId="{9FF2CA9F-805E-4468-925D-8D23E775E5C7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83" creationId="{0C03FE11-FC47-44F4-B694-BE04439D12CD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84" creationId="{2D90A949-FB33-41ED-95F6-C7BCD7DF38A8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85" creationId="{EEB3EF61-CE2D-4F19-87AD-036C9107D8DE}"/>
          </ac:spMkLst>
        </pc:spChg>
        <pc:spChg chg="add mod or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86" creationId="{9483D99F-7EFD-4FA8-841F-2A29B5AD9592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87" creationId="{9B05BA21-2B1E-41D8-B988-C5435820CFAD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88" creationId="{DFC40D72-6B96-4ADA-9C68-4EDEB6DEAF80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89" creationId="{878FAA75-D986-4BD8-A674-85447991E89B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90" creationId="{E64F20C9-A0C2-46A5-B489-23AC52F0988E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91" creationId="{835BCD32-33E7-411B-A88D-90985ED9859F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92" creationId="{465D1CE1-B735-4F0F-BD17-3B686FE05699}"/>
          </ac:spMkLst>
        </pc:spChg>
        <pc:spChg chg="mod">
          <ac:chgData name="Clara Devouassoux" userId="a23e31fd-c417-4ead-9f8a-853a7a28759c" providerId="ADAL" clId="{290AB86E-5A7E-4F6C-95D1-327DE818B9DC}" dt="2021-07-09T10:44:47.941" v="2547"/>
          <ac:spMkLst>
            <pc:docMk/>
            <pc:sldMk cId="3072481851" sldId="1424"/>
            <ac:spMk id="94" creationId="{B5C6F68F-A185-47B9-A8BF-66B6E0FEB023}"/>
          </ac:spMkLst>
        </pc:spChg>
        <pc:spChg chg="mod">
          <ac:chgData name="Clara Devouassoux" userId="a23e31fd-c417-4ead-9f8a-853a7a28759c" providerId="ADAL" clId="{290AB86E-5A7E-4F6C-95D1-327DE818B9DC}" dt="2021-07-09T10:44:47.941" v="2547"/>
          <ac:spMkLst>
            <pc:docMk/>
            <pc:sldMk cId="3072481851" sldId="1424"/>
            <ac:spMk id="95" creationId="{5E250AAF-191C-4BD3-AB5A-7CB5B735840D}"/>
          </ac:spMkLst>
        </pc:spChg>
        <pc:spChg chg="mod">
          <ac:chgData name="Clara Devouassoux" userId="a23e31fd-c417-4ead-9f8a-853a7a28759c" providerId="ADAL" clId="{290AB86E-5A7E-4F6C-95D1-327DE818B9DC}" dt="2021-07-09T10:44:47.941" v="2547"/>
          <ac:spMkLst>
            <pc:docMk/>
            <pc:sldMk cId="3072481851" sldId="1424"/>
            <ac:spMk id="96" creationId="{8CC009F1-12BB-414B-922E-E9CA35360829}"/>
          </ac:spMkLst>
        </pc:spChg>
        <pc:spChg chg="mod">
          <ac:chgData name="Clara Devouassoux" userId="a23e31fd-c417-4ead-9f8a-853a7a28759c" providerId="ADAL" clId="{290AB86E-5A7E-4F6C-95D1-327DE818B9DC}" dt="2021-07-09T10:44:47.941" v="2547"/>
          <ac:spMkLst>
            <pc:docMk/>
            <pc:sldMk cId="3072481851" sldId="1424"/>
            <ac:spMk id="97" creationId="{5770EBBE-A5E6-4CDE-BA46-773C64F403FA}"/>
          </ac:spMkLst>
        </pc:spChg>
        <pc:spChg chg="mod">
          <ac:chgData name="Clara Devouassoux" userId="a23e31fd-c417-4ead-9f8a-853a7a28759c" providerId="ADAL" clId="{290AB86E-5A7E-4F6C-95D1-327DE818B9DC}" dt="2021-07-09T10:44:47.941" v="2547"/>
          <ac:spMkLst>
            <pc:docMk/>
            <pc:sldMk cId="3072481851" sldId="1424"/>
            <ac:spMk id="98" creationId="{1FE20A0F-52F4-428F-8409-519A27168F1C}"/>
          </ac:spMkLst>
        </pc:spChg>
        <pc:grpChg chg="add mod">
          <ac:chgData name="Clara Devouassoux" userId="a23e31fd-c417-4ead-9f8a-853a7a28759c" providerId="ADAL" clId="{290AB86E-5A7E-4F6C-95D1-327DE818B9DC}" dt="2021-07-09T10:44:51.317" v="2548" actId="1076"/>
          <ac:grpSpMkLst>
            <pc:docMk/>
            <pc:sldMk cId="3072481851" sldId="1424"/>
            <ac:grpSpMk id="9" creationId="{7537E451-08AD-4417-A19B-2AD7D2BA7CB6}"/>
          </ac:grpSpMkLst>
        </pc:grpChg>
        <pc:grpChg chg="mod">
          <ac:chgData name="Clara Devouassoux" userId="a23e31fd-c417-4ead-9f8a-853a7a28759c" providerId="ADAL" clId="{290AB86E-5A7E-4F6C-95D1-327DE818B9DC}" dt="2021-07-09T10:44:41.161" v="2545" actId="164"/>
          <ac:grpSpMkLst>
            <pc:docMk/>
            <pc:sldMk cId="3072481851" sldId="1424"/>
            <ac:grpSpMk id="53" creationId="{B02B7D5A-1EF0-43B9-8D41-CED1FA834FBA}"/>
          </ac:grpSpMkLst>
        </pc:grpChg>
        <pc:grpChg chg="add mod">
          <ac:chgData name="Clara Devouassoux" userId="a23e31fd-c417-4ead-9f8a-853a7a28759c" providerId="ADAL" clId="{290AB86E-5A7E-4F6C-95D1-327DE818B9DC}" dt="2021-07-09T10:44:47.941" v="2547"/>
          <ac:grpSpMkLst>
            <pc:docMk/>
            <pc:sldMk cId="3072481851" sldId="1424"/>
            <ac:grpSpMk id="93" creationId="{3FC6A3F1-DD9D-4AAE-B864-4F17E9BF0EC9}"/>
          </ac:grpSpMkLst>
        </pc:grpChg>
      </pc:sldChg>
      <pc:sldChg chg="del">
        <pc:chgData name="Clara Devouassoux" userId="a23e31fd-c417-4ead-9f8a-853a7a28759c" providerId="ADAL" clId="{290AB86E-5A7E-4F6C-95D1-327DE818B9DC}" dt="2021-07-08T16:34:46.056" v="3" actId="47"/>
        <pc:sldMkLst>
          <pc:docMk/>
          <pc:sldMk cId="4245013598" sldId="1425"/>
        </pc:sldMkLst>
      </pc:sldChg>
      <pc:sldChg chg="addSp delSp modSp mod">
        <pc:chgData name="Clara Devouassoux" userId="a23e31fd-c417-4ead-9f8a-853a7a28759c" providerId="ADAL" clId="{290AB86E-5A7E-4F6C-95D1-327DE818B9DC}" dt="2021-07-09T10:45:46.074" v="2560" actId="478"/>
        <pc:sldMkLst>
          <pc:docMk/>
          <pc:sldMk cId="544111719" sldId="1426"/>
        </pc:sldMkLst>
        <pc:spChg chg="mod">
          <ac:chgData name="Clara Devouassoux" userId="a23e31fd-c417-4ead-9f8a-853a7a28759c" providerId="ADAL" clId="{290AB86E-5A7E-4F6C-95D1-327DE818B9DC}" dt="2021-07-09T10:45:15.687" v="2552" actId="2711"/>
          <ac:spMkLst>
            <pc:docMk/>
            <pc:sldMk cId="544111719" sldId="1426"/>
            <ac:spMk id="2" creationId="{8B186208-2BF6-4725-BB94-EE70ACA64BD6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3" creationId="{E226BA84-69A2-4F12-8462-900FF60D0759}"/>
          </ac:spMkLst>
        </pc:spChg>
        <pc:spChg chg="mod">
          <ac:chgData name="Clara Devouassoux" userId="a23e31fd-c417-4ead-9f8a-853a7a28759c" providerId="ADAL" clId="{290AB86E-5A7E-4F6C-95D1-327DE818B9DC}" dt="2021-07-09T10:33:34.269" v="2379"/>
          <ac:spMkLst>
            <pc:docMk/>
            <pc:sldMk cId="544111719" sldId="1426"/>
            <ac:spMk id="4" creationId="{09651F48-24BF-4F86-803A-00A19E36A392}"/>
          </ac:spMkLst>
        </pc:spChg>
        <pc:spChg chg="mod">
          <ac:chgData name="Clara Devouassoux" userId="a23e31fd-c417-4ead-9f8a-853a7a28759c" providerId="ADAL" clId="{290AB86E-5A7E-4F6C-95D1-327DE818B9DC}" dt="2021-07-08T17:42:24.978" v="467" actId="207"/>
          <ac:spMkLst>
            <pc:docMk/>
            <pc:sldMk cId="544111719" sldId="1426"/>
            <ac:spMk id="11" creationId="{E2BE155A-2EB1-419F-B3DB-66848D12B0DB}"/>
          </ac:spMkLst>
        </pc:spChg>
        <pc:spChg chg="mod">
          <ac:chgData name="Clara Devouassoux" userId="a23e31fd-c417-4ead-9f8a-853a7a28759c" providerId="ADAL" clId="{290AB86E-5A7E-4F6C-95D1-327DE818B9DC}" dt="2021-07-09T09:50:46.214" v="1948" actId="207"/>
          <ac:spMkLst>
            <pc:docMk/>
            <pc:sldMk cId="544111719" sldId="1426"/>
            <ac:spMk id="20" creationId="{714AAAB9-D1FE-4971-9DF9-8D9F5C99CFCC}"/>
          </ac:spMkLst>
        </pc:spChg>
        <pc:spChg chg="mod">
          <ac:chgData name="Clara Devouassoux" userId="a23e31fd-c417-4ead-9f8a-853a7a28759c" providerId="ADAL" clId="{290AB86E-5A7E-4F6C-95D1-327DE818B9DC}" dt="2021-07-09T10:12:19.443" v="2251" actId="207"/>
          <ac:spMkLst>
            <pc:docMk/>
            <pc:sldMk cId="544111719" sldId="1426"/>
            <ac:spMk id="31" creationId="{E56BCAB6-FC4A-479B-907C-00FE215CE4A9}"/>
          </ac:spMkLst>
        </pc:spChg>
        <pc:spChg chg="mod">
          <ac:chgData name="Clara Devouassoux" userId="a23e31fd-c417-4ead-9f8a-853a7a28759c" providerId="ADAL" clId="{290AB86E-5A7E-4F6C-95D1-327DE818B9DC}" dt="2021-07-09T10:12:19.443" v="2251" actId="207"/>
          <ac:spMkLst>
            <pc:docMk/>
            <pc:sldMk cId="544111719" sldId="1426"/>
            <ac:spMk id="32" creationId="{A2322D94-62B9-42A8-B846-5C369ED9B229}"/>
          </ac:spMkLst>
        </pc:spChg>
        <pc:spChg chg="mod">
          <ac:chgData name="Clara Devouassoux" userId="a23e31fd-c417-4ead-9f8a-853a7a28759c" providerId="ADAL" clId="{290AB86E-5A7E-4F6C-95D1-327DE818B9DC}" dt="2021-07-09T10:12:19.443" v="2251" actId="207"/>
          <ac:spMkLst>
            <pc:docMk/>
            <pc:sldMk cId="544111719" sldId="1426"/>
            <ac:spMk id="33" creationId="{AE38FEC9-9527-4595-ACA7-35192D3FF814}"/>
          </ac:spMkLst>
        </pc:spChg>
        <pc:spChg chg="mod">
          <ac:chgData name="Clara Devouassoux" userId="a23e31fd-c417-4ead-9f8a-853a7a28759c" providerId="ADAL" clId="{290AB86E-5A7E-4F6C-95D1-327DE818B9DC}" dt="2021-07-09T10:12:19.443" v="2251" actId="207"/>
          <ac:spMkLst>
            <pc:docMk/>
            <pc:sldMk cId="544111719" sldId="1426"/>
            <ac:spMk id="34" creationId="{53E766B9-D480-4073-AD66-F9D2C5668D28}"/>
          </ac:spMkLst>
        </pc:spChg>
        <pc:spChg chg="mod">
          <ac:chgData name="Clara Devouassoux" userId="a23e31fd-c417-4ead-9f8a-853a7a28759c" providerId="ADAL" clId="{290AB86E-5A7E-4F6C-95D1-327DE818B9DC}" dt="2021-07-09T10:12:19.443" v="2251" actId="207"/>
          <ac:spMkLst>
            <pc:docMk/>
            <pc:sldMk cId="544111719" sldId="1426"/>
            <ac:spMk id="35" creationId="{4FE59F0E-2231-42B2-9A2F-F3E2A05EF79D}"/>
          </ac:spMkLst>
        </pc:spChg>
        <pc:spChg chg="mod">
          <ac:chgData name="Clara Devouassoux" userId="a23e31fd-c417-4ead-9f8a-853a7a28759c" providerId="ADAL" clId="{290AB86E-5A7E-4F6C-95D1-327DE818B9DC}" dt="2021-07-09T10:12:19.443" v="2251" actId="207"/>
          <ac:spMkLst>
            <pc:docMk/>
            <pc:sldMk cId="544111719" sldId="1426"/>
            <ac:spMk id="36" creationId="{4FEA3EE5-DBAC-4110-A4F7-226789AC2E91}"/>
          </ac:spMkLst>
        </pc:spChg>
        <pc:spChg chg="mod">
          <ac:chgData name="Clara Devouassoux" userId="a23e31fd-c417-4ead-9f8a-853a7a28759c" providerId="ADAL" clId="{290AB86E-5A7E-4F6C-95D1-327DE818B9DC}" dt="2021-07-09T10:12:19.443" v="2251" actId="207"/>
          <ac:spMkLst>
            <pc:docMk/>
            <pc:sldMk cId="544111719" sldId="1426"/>
            <ac:spMk id="37" creationId="{EF785569-50CF-4AE8-9E2D-E6ABD444E00B}"/>
          </ac:spMkLst>
        </pc:spChg>
        <pc:spChg chg="mod">
          <ac:chgData name="Clara Devouassoux" userId="a23e31fd-c417-4ead-9f8a-853a7a28759c" providerId="ADAL" clId="{290AB86E-5A7E-4F6C-95D1-327DE818B9DC}" dt="2021-07-09T10:12:19.443" v="2251" actId="207"/>
          <ac:spMkLst>
            <pc:docMk/>
            <pc:sldMk cId="544111719" sldId="1426"/>
            <ac:spMk id="38" creationId="{A2C49FED-1A79-4CAD-8062-1628B56F2258}"/>
          </ac:spMkLst>
        </pc:spChg>
        <pc:spChg chg="mod">
          <ac:chgData name="Clara Devouassoux" userId="a23e31fd-c417-4ead-9f8a-853a7a28759c" providerId="ADAL" clId="{290AB86E-5A7E-4F6C-95D1-327DE818B9DC}" dt="2021-07-09T10:12:19.443" v="2251" actId="207"/>
          <ac:spMkLst>
            <pc:docMk/>
            <pc:sldMk cId="544111719" sldId="1426"/>
            <ac:spMk id="39" creationId="{95FF19A0-4FAC-4C3C-A486-A9CF519264B1}"/>
          </ac:spMkLst>
        </pc:spChg>
        <pc:spChg chg="mod">
          <ac:chgData name="Clara Devouassoux" userId="a23e31fd-c417-4ead-9f8a-853a7a28759c" providerId="ADAL" clId="{290AB86E-5A7E-4F6C-95D1-327DE818B9DC}" dt="2021-07-09T10:12:19.443" v="2251" actId="207"/>
          <ac:spMkLst>
            <pc:docMk/>
            <pc:sldMk cId="544111719" sldId="1426"/>
            <ac:spMk id="40" creationId="{C931ADD5-ADAE-489E-A396-CE34E0F22C67}"/>
          </ac:spMkLst>
        </pc:spChg>
        <pc:spChg chg="mod">
          <ac:chgData name="Clara Devouassoux" userId="a23e31fd-c417-4ead-9f8a-853a7a28759c" providerId="ADAL" clId="{290AB86E-5A7E-4F6C-95D1-327DE818B9DC}" dt="2021-07-09T10:12:19.443" v="2251" actId="207"/>
          <ac:spMkLst>
            <pc:docMk/>
            <pc:sldMk cId="544111719" sldId="1426"/>
            <ac:spMk id="41" creationId="{5F9B8B29-041C-4B6C-A655-74178B76531B}"/>
          </ac:spMkLst>
        </pc:spChg>
        <pc:spChg chg="add mod or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43" creationId="{B0E5F3C5-3A73-4704-950E-C54A852C1ADA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46" creationId="{F00D39F8-D5A1-4122-885D-D005ED9D9AA8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47" creationId="{AAD691F0-4DDB-46CB-AC8A-938339354ECC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48" creationId="{87C1146A-BEDF-4616-B044-BDF548DC0668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49" creationId="{E52C5ACD-3F85-4A1E-BC17-E0D7D7620999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50" creationId="{45BB91BA-FE41-4DB3-9D7C-72E3ABD633B6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51" creationId="{A4C5C752-6E01-4EBF-AABC-D5F809E54D21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52" creationId="{17F6625C-206B-484B-B578-5FC299DB512B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53" creationId="{B41DFAEF-1EF6-4025-B47C-CCDED6C0DAB1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54" creationId="{2577F77D-EA39-4485-9F4D-14A0CA09A642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55" creationId="{16D7C545-15AC-4D30-AE98-C7B772676A3C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56" creationId="{CFFBC9BC-A66F-4993-9A97-4A244498BCC3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57" creationId="{0029B540-03EB-4D2A-A33C-8266D64694A3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58" creationId="{14186F4F-BA0F-4F46-8C53-62138981A6EE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59" creationId="{81BFC029-00E7-492D-9EED-DA068758584A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60" creationId="{5DF0CF97-F36B-4EEA-AAAA-8EF34480ACB8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61" creationId="{D18649D6-984D-435C-B014-94EC9F76640C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62" creationId="{B38CAF7B-C659-42F1-B18D-D5CC9EF22A9E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63" creationId="{B2796F94-3647-4ACD-812E-258C8C4E07BD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64" creationId="{5FCF7C29-BC17-44EE-B001-2D10A0F43607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65" creationId="{4DE36956-386C-4A57-9ED6-FD4E4AA2CC92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66" creationId="{5E747740-7B76-4335-AEF5-C141E2F8481A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67" creationId="{8CB9B410-E1D8-4D7D-AD37-A203F880066E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68" creationId="{D2ACF910-A618-48B1-B4B4-7B043952A852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69" creationId="{1D9FBD92-10FD-42BD-BF2E-6272660AD636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70" creationId="{7F56906E-47B0-46E7-AD49-AFEF38753050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71" creationId="{D36B2DF4-591F-44BA-AFC8-331D6E742B47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72" creationId="{FCF69C94-B48C-4824-A9F5-8205FDF3986F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73" creationId="{C6C42687-7601-48DC-A4B4-16B6803C3CC5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74" creationId="{D2FC8500-8D3F-442B-A8F9-9CD3D48DE47F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75" creationId="{2407157C-F8F3-4981-AAB5-3C67D821993C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76" creationId="{8A6306F8-1F78-411C-B412-AB4C0A526345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77" creationId="{D3DF106B-74B1-495B-A0F0-3B286BB551B7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78" creationId="{62DD1D5E-C3B2-41FD-AF42-D87CE92ECD16}"/>
          </ac:spMkLst>
        </pc:spChg>
        <pc:spChg chg="mod">
          <ac:chgData name="Clara Devouassoux" userId="a23e31fd-c417-4ead-9f8a-853a7a28759c" providerId="ADAL" clId="{290AB86E-5A7E-4F6C-95D1-327DE818B9DC}" dt="2021-07-09T10:45:31.904" v="2557" actId="20577"/>
          <ac:spMkLst>
            <pc:docMk/>
            <pc:sldMk cId="544111719" sldId="1426"/>
            <ac:spMk id="80" creationId="{F738342C-B6CB-4BEB-B474-1A2F5D8F0722}"/>
          </ac:spMkLst>
        </pc:spChg>
        <pc:spChg chg="mod">
          <ac:chgData name="Clara Devouassoux" userId="a23e31fd-c417-4ead-9f8a-853a7a28759c" providerId="ADAL" clId="{290AB86E-5A7E-4F6C-95D1-327DE818B9DC}" dt="2021-07-09T10:45:25.859" v="2553"/>
          <ac:spMkLst>
            <pc:docMk/>
            <pc:sldMk cId="544111719" sldId="1426"/>
            <ac:spMk id="81" creationId="{565E8318-5676-46EC-BA47-AF31D1244B6E}"/>
          </ac:spMkLst>
        </pc:spChg>
        <pc:spChg chg="mod">
          <ac:chgData name="Clara Devouassoux" userId="a23e31fd-c417-4ead-9f8a-853a7a28759c" providerId="ADAL" clId="{290AB86E-5A7E-4F6C-95D1-327DE818B9DC}" dt="2021-07-09T10:45:25.859" v="2553"/>
          <ac:spMkLst>
            <pc:docMk/>
            <pc:sldMk cId="544111719" sldId="1426"/>
            <ac:spMk id="82" creationId="{8E30F0EC-2E5E-4221-9E01-2C171380246B}"/>
          </ac:spMkLst>
        </pc:spChg>
        <pc:spChg chg="mod">
          <ac:chgData name="Clara Devouassoux" userId="a23e31fd-c417-4ead-9f8a-853a7a28759c" providerId="ADAL" clId="{290AB86E-5A7E-4F6C-95D1-327DE818B9DC}" dt="2021-07-09T10:45:25.859" v="2553"/>
          <ac:spMkLst>
            <pc:docMk/>
            <pc:sldMk cId="544111719" sldId="1426"/>
            <ac:spMk id="83" creationId="{0208DE93-C8A7-4504-A420-EBC454367C63}"/>
          </ac:spMkLst>
        </pc:spChg>
        <pc:spChg chg="mod">
          <ac:chgData name="Clara Devouassoux" userId="a23e31fd-c417-4ead-9f8a-853a7a28759c" providerId="ADAL" clId="{290AB86E-5A7E-4F6C-95D1-327DE818B9DC}" dt="2021-07-09T10:45:25.859" v="2553"/>
          <ac:spMkLst>
            <pc:docMk/>
            <pc:sldMk cId="544111719" sldId="1426"/>
            <ac:spMk id="84" creationId="{F3BBB2BA-F722-4CE2-A139-35025F4A8ECC}"/>
          </ac:spMkLst>
        </pc:spChg>
        <pc:spChg chg="mod">
          <ac:chgData name="Clara Devouassoux" userId="a23e31fd-c417-4ead-9f8a-853a7a28759c" providerId="ADAL" clId="{290AB86E-5A7E-4F6C-95D1-327DE818B9DC}" dt="2021-07-09T10:45:43.855" v="2559" actId="207"/>
          <ac:spMkLst>
            <pc:docMk/>
            <pc:sldMk cId="544111719" sldId="1426"/>
            <ac:spMk id="85" creationId="{0CA1EB4A-9FC2-454E-AE9C-2B5CB68C15B8}"/>
          </ac:spMkLst>
        </pc:spChg>
        <pc:spChg chg="del mod">
          <ac:chgData name="Clara Devouassoux" userId="a23e31fd-c417-4ead-9f8a-853a7a28759c" providerId="ADAL" clId="{290AB86E-5A7E-4F6C-95D1-327DE818B9DC}" dt="2021-07-09T10:45:46.074" v="2560" actId="478"/>
          <ac:spMkLst>
            <pc:docMk/>
            <pc:sldMk cId="544111719" sldId="1426"/>
            <ac:spMk id="86" creationId="{F174AE81-BAF8-4A4A-B6E2-9ABC5C60B264}"/>
          </ac:spMkLst>
        </pc:spChg>
        <pc:grpChg chg="add mod">
          <ac:chgData name="Clara Devouassoux" userId="a23e31fd-c417-4ead-9f8a-853a7a28759c" providerId="ADAL" clId="{290AB86E-5A7E-4F6C-95D1-327DE818B9DC}" dt="2021-07-09T10:45:10.229" v="2551" actId="1076"/>
          <ac:grpSpMkLst>
            <pc:docMk/>
            <pc:sldMk cId="544111719" sldId="1426"/>
            <ac:grpSpMk id="8" creationId="{CAB6D09C-96A9-4347-9848-701FA42B776E}"/>
          </ac:grpSpMkLst>
        </pc:grpChg>
        <pc:grpChg chg="mod">
          <ac:chgData name="Clara Devouassoux" userId="a23e31fd-c417-4ead-9f8a-853a7a28759c" providerId="ADAL" clId="{290AB86E-5A7E-4F6C-95D1-327DE818B9DC}" dt="2021-07-09T10:45:07.104" v="2550" actId="164"/>
          <ac:grpSpMkLst>
            <pc:docMk/>
            <pc:sldMk cId="544111719" sldId="1426"/>
            <ac:grpSpMk id="45" creationId="{A0C2E4A6-CE64-47B1-8F24-EEC01B882DAA}"/>
          </ac:grpSpMkLst>
        </pc:grpChg>
        <pc:grpChg chg="add mod">
          <ac:chgData name="Clara Devouassoux" userId="a23e31fd-c417-4ead-9f8a-853a7a28759c" providerId="ADAL" clId="{290AB86E-5A7E-4F6C-95D1-327DE818B9DC}" dt="2021-07-09T10:45:25.859" v="2553"/>
          <ac:grpSpMkLst>
            <pc:docMk/>
            <pc:sldMk cId="544111719" sldId="1426"/>
            <ac:grpSpMk id="79" creationId="{ABD425B7-471F-450E-9041-0290B2F2552E}"/>
          </ac:grpSpMkLst>
        </pc:grpChg>
      </pc:sldChg>
      <pc:sldChg chg="del">
        <pc:chgData name="Clara Devouassoux" userId="a23e31fd-c417-4ead-9f8a-853a7a28759c" providerId="ADAL" clId="{290AB86E-5A7E-4F6C-95D1-327DE818B9DC}" dt="2021-07-08T16:34:49.362" v="4" actId="47"/>
        <pc:sldMkLst>
          <pc:docMk/>
          <pc:sldMk cId="1427010912" sldId="1427"/>
        </pc:sldMkLst>
      </pc:sldChg>
      <pc:sldChg chg="del">
        <pc:chgData name="Clara Devouassoux" userId="a23e31fd-c417-4ead-9f8a-853a7a28759c" providerId="ADAL" clId="{290AB86E-5A7E-4F6C-95D1-327DE818B9DC}" dt="2021-07-08T16:34:57.189" v="7" actId="47"/>
        <pc:sldMkLst>
          <pc:docMk/>
          <pc:sldMk cId="2734719185" sldId="1428"/>
        </pc:sldMkLst>
      </pc:sldChg>
      <pc:sldChg chg="del">
        <pc:chgData name="Clara Devouassoux" userId="a23e31fd-c417-4ead-9f8a-853a7a28759c" providerId="ADAL" clId="{290AB86E-5A7E-4F6C-95D1-327DE818B9DC}" dt="2021-07-08T16:34:51.416" v="5" actId="47"/>
        <pc:sldMkLst>
          <pc:docMk/>
          <pc:sldMk cId="3301480002" sldId="1429"/>
        </pc:sldMkLst>
      </pc:sldChg>
      <pc:sldChg chg="addSp delSp modSp mod">
        <pc:chgData name="Clara Devouassoux" userId="a23e31fd-c417-4ead-9f8a-853a7a28759c" providerId="ADAL" clId="{290AB86E-5A7E-4F6C-95D1-327DE818B9DC}" dt="2021-07-09T13:02:43.978" v="2712" actId="207"/>
        <pc:sldMkLst>
          <pc:docMk/>
          <pc:sldMk cId="3955293794" sldId="1430"/>
        </pc:sldMkLst>
        <pc:spChg chg="mod">
          <ac:chgData name="Clara Devouassoux" userId="a23e31fd-c417-4ead-9f8a-853a7a28759c" providerId="ADAL" clId="{290AB86E-5A7E-4F6C-95D1-327DE818B9DC}" dt="2021-07-09T10:46:03.522" v="2561" actId="2711"/>
          <ac:spMkLst>
            <pc:docMk/>
            <pc:sldMk cId="3955293794" sldId="1430"/>
            <ac:spMk id="2" creationId="{8B186208-2BF6-4725-BB94-EE70ACA64BD6}"/>
          </ac:spMkLst>
        </pc:spChg>
        <pc:spChg chg="mod">
          <ac:chgData name="Clara Devouassoux" userId="a23e31fd-c417-4ead-9f8a-853a7a28759c" providerId="ADAL" clId="{290AB86E-5A7E-4F6C-95D1-327DE818B9DC}" dt="2021-07-09T10:33:34.269" v="2379"/>
          <ac:spMkLst>
            <pc:docMk/>
            <pc:sldMk cId="3955293794" sldId="1430"/>
            <ac:spMk id="4" creationId="{09651F48-24BF-4F86-803A-00A19E36A392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6" creationId="{E74B94E2-26A9-4C8A-BA60-AC4B5DE52008}"/>
          </ac:spMkLst>
        </pc:spChg>
        <pc:spChg chg="mod">
          <ac:chgData name="Clara Devouassoux" userId="a23e31fd-c417-4ead-9f8a-853a7a28759c" providerId="ADAL" clId="{290AB86E-5A7E-4F6C-95D1-327DE818B9DC}" dt="2021-07-09T13:01:16.703" v="2708" actId="207"/>
          <ac:spMkLst>
            <pc:docMk/>
            <pc:sldMk cId="3955293794" sldId="1430"/>
            <ac:spMk id="7" creationId="{07C79F15-CE9E-45CD-9941-1751D090AFBE}"/>
          </ac:spMkLst>
        </pc:spChg>
        <pc:spChg chg="mod">
          <ac:chgData name="Clara Devouassoux" userId="a23e31fd-c417-4ead-9f8a-853a7a28759c" providerId="ADAL" clId="{290AB86E-5A7E-4F6C-95D1-327DE818B9DC}" dt="2021-07-09T13:01:16.703" v="2708" actId="207"/>
          <ac:spMkLst>
            <pc:docMk/>
            <pc:sldMk cId="3955293794" sldId="1430"/>
            <ac:spMk id="8" creationId="{FADADD0E-EC3C-4FBE-90C2-912ABBE474AF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9" creationId="{10DD76BC-6445-4ECA-AE7C-4C98223BFFD6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10" creationId="{FF65969A-47F0-4E5E-A432-A65EF3D6D3E0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11" creationId="{D6DB3E92-204B-44D1-9AEF-89516ECD2352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12" creationId="{C00119DB-BCA5-40E3-96A4-8BBA0C7658AF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13" creationId="{FE35D6F1-9F8E-41FB-855D-9320A266CB3A}"/>
          </ac:spMkLst>
        </pc:spChg>
        <pc:spChg chg="mod">
          <ac:chgData name="Clara Devouassoux" userId="a23e31fd-c417-4ead-9f8a-853a7a28759c" providerId="ADAL" clId="{290AB86E-5A7E-4F6C-95D1-327DE818B9DC}" dt="2021-07-09T13:02:43.978" v="2712" actId="207"/>
          <ac:spMkLst>
            <pc:docMk/>
            <pc:sldMk cId="3955293794" sldId="1430"/>
            <ac:spMk id="14" creationId="{A9CACE47-2CE2-4C7A-82E5-41C72A7DA401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15" creationId="{C2B21EA5-838E-4005-993C-3888D976D9C7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16" creationId="{F303FDD6-14B5-4271-BB4C-CEA923DEF67F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17" creationId="{D7BB242A-0725-4072-8F5F-AC08042537E0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18" creationId="{B6F4217D-8D43-481E-89EA-706E6D38177A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19" creationId="{8006333C-CCCA-417B-8F69-F4FB027567DF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20" creationId="{805DC489-E235-48A8-8D1A-3E633B5E7D67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21" creationId="{157622BC-F262-4F82-ADC6-C3A99B996399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22" creationId="{01012874-5388-4050-AA8D-CD29138B9333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23" creationId="{4FA4089A-6953-437F-880C-EEC62456CDD8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25" creationId="{439AADA4-5785-4999-833B-7DC7E4D05CE6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26" creationId="{6BC90AA0-4D65-4237-B659-ABCC3FCD665A}"/>
          </ac:spMkLst>
        </pc:spChg>
        <pc:spChg chg="mod">
          <ac:chgData name="Clara Devouassoux" userId="a23e31fd-c417-4ead-9f8a-853a7a28759c" providerId="ADAL" clId="{290AB86E-5A7E-4F6C-95D1-327DE818B9DC}" dt="2021-07-09T13:02:04.380" v="2710" actId="207"/>
          <ac:spMkLst>
            <pc:docMk/>
            <pc:sldMk cId="3955293794" sldId="1430"/>
            <ac:spMk id="27" creationId="{1CFAAB58-B98C-407C-B2E1-8E07DCC833C1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28" creationId="{8B4B1937-0A67-42CA-93A1-64D2B384F904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29" creationId="{6A48DA94-C750-41B8-B8A7-CCC1DCC38DC4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32" creationId="{955C0447-10AE-4AF6-88B7-2ECD41F06D54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33" creationId="{994578FB-BE1E-40C6-92EB-BB6FF68FE010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34" creationId="{C66C7E91-D919-4562-8DE2-8C0FF351EC33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35" creationId="{22ABE79B-2F65-42E8-AA12-59AFF51BE076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36" creationId="{ACC458CB-FBBA-4F97-9D87-5BE65B1CB8C9}"/>
          </ac:spMkLst>
        </pc:spChg>
        <pc:spChg chg="mod">
          <ac:chgData name="Clara Devouassoux" userId="a23e31fd-c417-4ead-9f8a-853a7a28759c" providerId="ADAL" clId="{290AB86E-5A7E-4F6C-95D1-327DE818B9DC}" dt="2021-07-09T13:01:02.247" v="2707" actId="207"/>
          <ac:spMkLst>
            <pc:docMk/>
            <pc:sldMk cId="3955293794" sldId="1430"/>
            <ac:spMk id="37" creationId="{2997D9CB-EBEC-4BF9-968C-5B8C4CD6E080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38" creationId="{FF49E2F5-5A6B-4BC8-9006-2712C9A0B6E6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39" creationId="{6DE6A474-2FA0-4434-945E-91239D4B1B6B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40" creationId="{94935695-BF88-423C-8139-1F461F98A4A8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41" creationId="{B32DF417-9C48-40A4-BB52-16492CFF1031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42" creationId="{3F8E700C-B665-4CF6-BBB7-4253C7E7897E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45" creationId="{AF2A9748-B7CB-4B0C-B103-190CA6353552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46" creationId="{B6DC1243-D26C-4E1C-8968-8F05199D9F96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47" creationId="{A4D7FA52-296B-4B5B-81EE-9D4CDC09988A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48" creationId="{A424D9CD-C3BA-4D61-9527-E16859B1CA16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49" creationId="{DD26D67C-2671-40A3-8FFD-4765EA7B7E33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50" creationId="{E09F445C-8A33-4185-99BD-AE3A676A9C44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51" creationId="{CF973990-5CBA-4FEA-BA10-365CF0FA6112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52" creationId="{196B866A-B0F1-4F63-8ADD-577E0590E079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53" creationId="{1A7D49AF-AEF5-4FBB-A605-C7B0B29D26B9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54" creationId="{B15FB6D2-C9B0-4F81-9F20-59681E87268F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55" creationId="{013DE71D-81CD-485D-A9B3-5D47B8ABBFFE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56" creationId="{E97CD3BE-5B7D-4DE3-9033-C6772059A6C6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57" creationId="{BE07EBA8-FBC0-4616-B4AA-B3CEDDF5B89F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58" creationId="{EB49755B-1551-4708-863A-F836EB4F5CFA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59" creationId="{50C7FA5F-4B60-4F39-AFA2-EC0F20827925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60" creationId="{EE868D39-29B3-4BE1-9764-F43BEE0AAB91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61" creationId="{65247858-4E3E-4D46-B867-B1E8EA0A4284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62" creationId="{BC33F085-1AD8-45F2-ABFB-2B782D835700}"/>
          </ac:spMkLst>
        </pc:spChg>
        <pc:spChg chg="add mod">
          <ac:chgData name="Clara Devouassoux" userId="a23e31fd-c417-4ead-9f8a-853a7a28759c" providerId="ADAL" clId="{290AB86E-5A7E-4F6C-95D1-327DE818B9DC}" dt="2021-07-09T13:01:16.703" v="2708" actId="207"/>
          <ac:spMkLst>
            <pc:docMk/>
            <pc:sldMk cId="3955293794" sldId="1430"/>
            <ac:spMk id="63" creationId="{1BFF0F80-4985-47A1-A40E-B43898E0766D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64" creationId="{041FD227-B8F7-4523-B958-7C92C6C73F4C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65" creationId="{7668F211-7A4D-4E26-8772-2F7051F90BB7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66" creationId="{AFD6D7BF-0506-46BB-AA2B-AAE10008FE27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67" creationId="{B20D499F-4F37-4295-94D7-F193A1CA01B0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68" creationId="{55FB83A7-0501-4292-AE59-D123B248A8F6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69" creationId="{D61FC994-8069-42A2-8485-807A62A86F3F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70" creationId="{B944972E-BA48-40FE-B799-079DB571018D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71" creationId="{F35E711B-9547-4E7F-9459-7020A55469C7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72" creationId="{58838818-9E40-43B4-A83D-3213D8CF0C80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73" creationId="{32278C81-8A80-429A-A5C3-8B28000E0F09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74" creationId="{44E20665-2DF2-4723-BBBD-B50B545720B2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75" creationId="{652A4A16-FBB9-46D4-97E1-8A952A27866F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76" creationId="{E11AC4F6-E40D-4D9D-9475-F4B55DBBB14A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77" creationId="{272034A5-B616-4838-9759-E6F369BF6BA3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78" creationId="{508F7C08-529B-4ED6-A91F-A3B5562B1F31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79" creationId="{68705CDE-B6C0-4F10-9104-60E1A3FDD119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80" creationId="{3D688F69-BE49-4B30-B928-808270B6F120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81" creationId="{C6368632-1E81-4ED8-8193-D7737B6F976B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82" creationId="{7CA2E1BD-52A9-45B5-8EA2-F07B516F9938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83" creationId="{BDDBBB7D-B956-4834-850F-CAC5AF011790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84" creationId="{20DC7E46-21A5-44BC-8A52-E5A970BDCAEA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85" creationId="{257C5249-D4CD-41B7-A83B-9F4B95F822FF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86" creationId="{266C0EC9-D2FA-4EC8-9E30-00370970272C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87" creationId="{62A5BEB3-211E-42EF-9BCF-3A5DF602CFCE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88" creationId="{BC2ADD6F-DFA1-4853-AA00-009C436F4A7F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89" creationId="{C481DB40-C6BE-445E-9AE9-F8752FD1BD3A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90" creationId="{931F0BDC-17E2-4076-B791-7D62B8EA243C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91" creationId="{F3038384-6C09-4378-94CC-259220AB1428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92" creationId="{CA336F65-BCEC-4E94-9BD8-87C902B89E5F}"/>
          </ac:spMkLst>
        </pc:spChg>
        <pc:spChg chg="add del mod">
          <ac:chgData name="Clara Devouassoux" userId="a23e31fd-c417-4ead-9f8a-853a7a28759c" providerId="ADAL" clId="{290AB86E-5A7E-4F6C-95D1-327DE818B9DC}" dt="2021-07-09T10:12:46.228" v="2255" actId="478"/>
          <ac:spMkLst>
            <pc:docMk/>
            <pc:sldMk cId="3955293794" sldId="1430"/>
            <ac:spMk id="93" creationId="{1CB26787-D49D-4745-8720-DC2B7FCC4287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94" creationId="{F7749DAB-65B9-4F98-8B75-2641EA221C08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95" creationId="{55080110-9ED1-4E18-BE43-792000A0F519}"/>
          </ac:spMkLst>
        </pc:spChg>
        <pc:spChg chg="add mod">
          <ac:chgData name="Clara Devouassoux" userId="a23e31fd-c417-4ead-9f8a-853a7a28759c" providerId="ADAL" clId="{290AB86E-5A7E-4F6C-95D1-327DE818B9DC}" dt="2021-07-09T13:02:09.505" v="2711" actId="1076"/>
          <ac:spMkLst>
            <pc:docMk/>
            <pc:sldMk cId="3955293794" sldId="1430"/>
            <ac:spMk id="96" creationId="{7E995FD6-1F2A-4677-8190-DD05F672112E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97" creationId="{D6A6100E-8967-42BA-A8CE-51E9F07209D4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98" creationId="{E98BEB93-4166-4D8F-8E6C-DF94481A8367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99" creationId="{1B887F24-E85A-484E-933C-4559E593162A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100" creationId="{BBA373FC-6950-4F00-B0A4-90A49B46495C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101" creationId="{394BCD30-7ACB-4B25-A6AA-D8647A24CB1E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102" creationId="{99A7F349-4275-459E-BEB6-D6AA0A4D50F2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103" creationId="{9AF285D7-E5D0-4A23-B413-64950C616F77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104" creationId="{C95F76A1-9821-4DAE-A6D7-31387CDB7444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105" creationId="{71676025-A2C5-407D-9FAD-F794CB9C5687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106" creationId="{A992AFCF-CECB-460A-BA5F-F04A880CE212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107" creationId="{8DAAD94C-2409-470C-AEA7-6AC86C1B41AA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108" creationId="{593CA087-7EF8-4FED-AC12-ED874B23BA1A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109" creationId="{44AF8453-3EE5-4B2E-9284-D2F275AE7668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110" creationId="{C2E95C8E-FE00-41DF-9C6B-1A793B20BC8A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111" creationId="{C9C3E4D2-B542-470B-86C3-C5DBA2A00B68}"/>
          </ac:spMkLst>
        </pc:spChg>
        <pc:spChg chg="mod">
          <ac:chgData name="Clara Devouassoux" userId="a23e31fd-c417-4ead-9f8a-853a7a28759c" providerId="ADAL" clId="{290AB86E-5A7E-4F6C-95D1-327DE818B9DC}" dt="2021-07-09T10:46:29.521" v="2567"/>
          <ac:spMkLst>
            <pc:docMk/>
            <pc:sldMk cId="3955293794" sldId="1430"/>
            <ac:spMk id="113" creationId="{D4161F67-12D3-4ACE-B99E-62B1AB18B85C}"/>
          </ac:spMkLst>
        </pc:spChg>
        <pc:spChg chg="mod">
          <ac:chgData name="Clara Devouassoux" userId="a23e31fd-c417-4ead-9f8a-853a7a28759c" providerId="ADAL" clId="{290AB86E-5A7E-4F6C-95D1-327DE818B9DC}" dt="2021-07-09T10:46:29.521" v="2567"/>
          <ac:spMkLst>
            <pc:docMk/>
            <pc:sldMk cId="3955293794" sldId="1430"/>
            <ac:spMk id="114" creationId="{E113C4BB-FF1F-4CFF-983A-612044122567}"/>
          </ac:spMkLst>
        </pc:spChg>
        <pc:spChg chg="mod">
          <ac:chgData name="Clara Devouassoux" userId="a23e31fd-c417-4ead-9f8a-853a7a28759c" providerId="ADAL" clId="{290AB86E-5A7E-4F6C-95D1-327DE818B9DC}" dt="2021-07-09T10:46:29.521" v="2567"/>
          <ac:spMkLst>
            <pc:docMk/>
            <pc:sldMk cId="3955293794" sldId="1430"/>
            <ac:spMk id="115" creationId="{9BC0568A-047C-40FC-882C-4C48DFCC11F0}"/>
          </ac:spMkLst>
        </pc:spChg>
        <pc:spChg chg="mod">
          <ac:chgData name="Clara Devouassoux" userId="a23e31fd-c417-4ead-9f8a-853a7a28759c" providerId="ADAL" clId="{290AB86E-5A7E-4F6C-95D1-327DE818B9DC}" dt="2021-07-09T10:46:29.521" v="2567"/>
          <ac:spMkLst>
            <pc:docMk/>
            <pc:sldMk cId="3955293794" sldId="1430"/>
            <ac:spMk id="116" creationId="{A75362BB-0B1D-4FBB-82A9-F1ECB4667DE7}"/>
          </ac:spMkLst>
        </pc:spChg>
        <pc:spChg chg="mod">
          <ac:chgData name="Clara Devouassoux" userId="a23e31fd-c417-4ead-9f8a-853a7a28759c" providerId="ADAL" clId="{290AB86E-5A7E-4F6C-95D1-327DE818B9DC}" dt="2021-07-09T10:46:29.521" v="2567"/>
          <ac:spMkLst>
            <pc:docMk/>
            <pc:sldMk cId="3955293794" sldId="1430"/>
            <ac:spMk id="117" creationId="{4E20ECF8-6BFD-40B5-B3E2-28DB8D857EFB}"/>
          </ac:spMkLst>
        </pc:spChg>
        <pc:spChg chg="mod">
          <ac:chgData name="Clara Devouassoux" userId="a23e31fd-c417-4ead-9f8a-853a7a28759c" providerId="ADAL" clId="{290AB86E-5A7E-4F6C-95D1-327DE818B9DC}" dt="2021-07-09T10:46:29.521" v="2567"/>
          <ac:spMkLst>
            <pc:docMk/>
            <pc:sldMk cId="3955293794" sldId="1430"/>
            <ac:spMk id="118" creationId="{20925F59-1C17-454E-A92C-F9C7542E41BE}"/>
          </ac:spMkLst>
        </pc:spChg>
        <pc:grpChg chg="add mod">
          <ac:chgData name="Clara Devouassoux" userId="a23e31fd-c417-4ead-9f8a-853a7a28759c" providerId="ADAL" clId="{290AB86E-5A7E-4F6C-95D1-327DE818B9DC}" dt="2021-07-09T10:46:21.546" v="2565" actId="164"/>
          <ac:grpSpMkLst>
            <pc:docMk/>
            <pc:sldMk cId="3955293794" sldId="1430"/>
            <ac:grpSpMk id="3" creationId="{B47EBA41-C079-479C-95C5-5422F6F6B462}"/>
          </ac:grpSpMkLst>
        </pc:grpChg>
        <pc:grpChg chg="add mod">
          <ac:chgData name="Clara Devouassoux" userId="a23e31fd-c417-4ead-9f8a-853a7a28759c" providerId="ADAL" clId="{290AB86E-5A7E-4F6C-95D1-327DE818B9DC}" dt="2021-07-09T10:46:26.964" v="2566" actId="1076"/>
          <ac:grpSpMkLst>
            <pc:docMk/>
            <pc:sldMk cId="3955293794" sldId="1430"/>
            <ac:grpSpMk id="24" creationId="{61808F14-B4F3-40E4-A1CD-66B7BE174188}"/>
          </ac:grpSpMkLst>
        </pc:grpChg>
        <pc:grpChg chg="add mod">
          <ac:chgData name="Clara Devouassoux" userId="a23e31fd-c417-4ead-9f8a-853a7a28759c" providerId="ADAL" clId="{290AB86E-5A7E-4F6C-95D1-327DE818B9DC}" dt="2021-07-09T10:46:29.521" v="2567"/>
          <ac:grpSpMkLst>
            <pc:docMk/>
            <pc:sldMk cId="3955293794" sldId="1430"/>
            <ac:grpSpMk id="112" creationId="{6EB64FAE-3636-4659-A22E-BD8F016E0A22}"/>
          </ac:grpSpMkLst>
        </pc:grpChg>
        <pc:picChg chg="mod">
          <ac:chgData name="Clara Devouassoux" userId="a23e31fd-c417-4ead-9f8a-853a7a28759c" providerId="ADAL" clId="{290AB86E-5A7E-4F6C-95D1-327DE818B9DC}" dt="2021-07-09T10:46:21.546" v="2565" actId="164"/>
          <ac:picMkLst>
            <pc:docMk/>
            <pc:sldMk cId="3955293794" sldId="1430"/>
            <ac:picMk id="5" creationId="{FA49925D-6084-41C3-B0BD-D5A40C097866}"/>
          </ac:picMkLst>
        </pc:picChg>
      </pc:sldChg>
      <pc:sldChg chg="del">
        <pc:chgData name="Clara Devouassoux" userId="a23e31fd-c417-4ead-9f8a-853a7a28759c" providerId="ADAL" clId="{290AB86E-5A7E-4F6C-95D1-327DE818B9DC}" dt="2021-07-08T16:34:55.449" v="6" actId="47"/>
        <pc:sldMkLst>
          <pc:docMk/>
          <pc:sldMk cId="171534329" sldId="1431"/>
        </pc:sldMkLst>
      </pc:sldChg>
      <pc:sldChg chg="modSp new del mod">
        <pc:chgData name="Clara Devouassoux" userId="a23e31fd-c417-4ead-9f8a-853a7a28759c" providerId="ADAL" clId="{290AB86E-5A7E-4F6C-95D1-327DE818B9DC}" dt="2021-07-09T10:46:38.934" v="2568" actId="47"/>
        <pc:sldMkLst>
          <pc:docMk/>
          <pc:sldMk cId="3467019003" sldId="1431"/>
        </pc:sldMkLst>
        <pc:spChg chg="mod">
          <ac:chgData name="Clara Devouassoux" userId="a23e31fd-c417-4ead-9f8a-853a7a28759c" providerId="ADAL" clId="{290AB86E-5A7E-4F6C-95D1-327DE818B9DC}" dt="2021-07-09T10:33:34.269" v="2379"/>
          <ac:spMkLst>
            <pc:docMk/>
            <pc:sldMk cId="3467019003" sldId="1431"/>
            <ac:spMk id="2" creationId="{D205B76D-844D-4AE9-97B5-D63F255AABD6}"/>
          </ac:spMkLst>
        </pc:spChg>
        <pc:spChg chg="mod">
          <ac:chgData name="Clara Devouassoux" userId="a23e31fd-c417-4ead-9f8a-853a7a28759c" providerId="ADAL" clId="{290AB86E-5A7E-4F6C-95D1-327DE818B9DC}" dt="2021-07-09T10:33:34.298" v="2380" actId="27636"/>
          <ac:spMkLst>
            <pc:docMk/>
            <pc:sldMk cId="3467019003" sldId="1431"/>
            <ac:spMk id="3" creationId="{DED3B6BF-C107-4ECB-BE55-A3C02425BC61}"/>
          </ac:spMkLst>
        </pc:spChg>
      </pc:sldChg>
    </pc:docChg>
  </pc:docChgLst>
  <pc:docChgLst>
    <pc:chgData name="Antoine Lefebvre" userId="022ad2ef-a149-4820-b161-0cd910f6ab01" providerId="ADAL" clId="{6E8E7D3B-03B6-4828-A443-8DC21162CA3D}"/>
    <pc:docChg chg="undo redo custSel modSld">
      <pc:chgData name="Antoine Lefebvre" userId="022ad2ef-a149-4820-b161-0cd910f6ab01" providerId="ADAL" clId="{6E8E7D3B-03B6-4828-A443-8DC21162CA3D}" dt="2021-07-28T16:32:29.807" v="493" actId="1076"/>
      <pc:docMkLst>
        <pc:docMk/>
      </pc:docMkLst>
      <pc:sldChg chg="addSp modSp mod">
        <pc:chgData name="Antoine Lefebvre" userId="022ad2ef-a149-4820-b161-0cd910f6ab01" providerId="ADAL" clId="{6E8E7D3B-03B6-4828-A443-8DC21162CA3D}" dt="2021-07-28T16:21:08.061" v="475" actId="1076"/>
        <pc:sldMkLst>
          <pc:docMk/>
          <pc:sldMk cId="2807475346" sldId="1418"/>
        </pc:sldMkLst>
        <pc:spChg chg="mod">
          <ac:chgData name="Antoine Lefebvre" userId="022ad2ef-a149-4820-b161-0cd910f6ab01" providerId="ADAL" clId="{6E8E7D3B-03B6-4828-A443-8DC21162CA3D}" dt="2021-07-26T15:31:24.637" v="75" actId="207"/>
          <ac:spMkLst>
            <pc:docMk/>
            <pc:sldMk cId="2807475346" sldId="1418"/>
            <ac:spMk id="23" creationId="{B9666BAE-07F9-4CD8-956D-5EC689473772}"/>
          </ac:spMkLst>
        </pc:spChg>
        <pc:spChg chg="mod">
          <ac:chgData name="Antoine Lefebvre" userId="022ad2ef-a149-4820-b161-0cd910f6ab01" providerId="ADAL" clId="{6E8E7D3B-03B6-4828-A443-8DC21162CA3D}" dt="2021-07-26T15:30:57.444" v="71" actId="207"/>
          <ac:spMkLst>
            <pc:docMk/>
            <pc:sldMk cId="2807475346" sldId="1418"/>
            <ac:spMk id="24" creationId="{607C811E-2054-41AB-996B-3DF214EAD595}"/>
          </ac:spMkLst>
        </pc:spChg>
        <pc:spChg chg="mod">
          <ac:chgData name="Antoine Lefebvre" userId="022ad2ef-a149-4820-b161-0cd910f6ab01" providerId="ADAL" clId="{6E8E7D3B-03B6-4828-A443-8DC21162CA3D}" dt="2021-07-26T15:31:46.844" v="77" actId="207"/>
          <ac:spMkLst>
            <pc:docMk/>
            <pc:sldMk cId="2807475346" sldId="1418"/>
            <ac:spMk id="25" creationId="{AF6D02BF-65D1-4A44-B75F-4CA286EB5340}"/>
          </ac:spMkLst>
        </pc:spChg>
        <pc:spChg chg="mod">
          <ac:chgData name="Antoine Lefebvre" userId="022ad2ef-a149-4820-b161-0cd910f6ab01" providerId="ADAL" clId="{6E8E7D3B-03B6-4828-A443-8DC21162CA3D}" dt="2021-07-27T07:48:19.214" v="419" actId="207"/>
          <ac:spMkLst>
            <pc:docMk/>
            <pc:sldMk cId="2807475346" sldId="1418"/>
            <ac:spMk id="38" creationId="{650A6569-F92B-4027-86D1-835F3272C6A6}"/>
          </ac:spMkLst>
        </pc:spChg>
        <pc:spChg chg="mod">
          <ac:chgData name="Antoine Lefebvre" userId="022ad2ef-a149-4820-b161-0cd910f6ab01" providerId="ADAL" clId="{6E8E7D3B-03B6-4828-A443-8DC21162CA3D}" dt="2021-07-27T07:48:19.996" v="420" actId="207"/>
          <ac:spMkLst>
            <pc:docMk/>
            <pc:sldMk cId="2807475346" sldId="1418"/>
            <ac:spMk id="40" creationId="{E49798E1-D019-42C1-9C3E-D91E478C141E}"/>
          </ac:spMkLst>
        </pc:spChg>
        <pc:spChg chg="mod">
          <ac:chgData name="Antoine Lefebvre" userId="022ad2ef-a149-4820-b161-0cd910f6ab01" providerId="ADAL" clId="{6E8E7D3B-03B6-4828-A443-8DC21162CA3D}" dt="2021-07-26T15:29:20.946" v="65" actId="207"/>
          <ac:spMkLst>
            <pc:docMk/>
            <pc:sldMk cId="2807475346" sldId="1418"/>
            <ac:spMk id="43" creationId="{CE9DA554-B4E3-4B96-8DB4-9F85991461A5}"/>
          </ac:spMkLst>
        </pc:spChg>
        <pc:spChg chg="mod">
          <ac:chgData name="Antoine Lefebvre" userId="022ad2ef-a149-4820-b161-0cd910f6ab01" providerId="ADAL" clId="{6E8E7D3B-03B6-4828-A443-8DC21162CA3D}" dt="2021-07-26T15:29:54.195" v="68" actId="207"/>
          <ac:spMkLst>
            <pc:docMk/>
            <pc:sldMk cId="2807475346" sldId="1418"/>
            <ac:spMk id="48" creationId="{C4475A8B-69D4-46AE-BB71-6EF3FB7381F8}"/>
          </ac:spMkLst>
        </pc:spChg>
        <pc:spChg chg="mod">
          <ac:chgData name="Antoine Lefebvre" userId="022ad2ef-a149-4820-b161-0cd910f6ab01" providerId="ADAL" clId="{6E8E7D3B-03B6-4828-A443-8DC21162CA3D}" dt="2021-07-26T15:23:19.274" v="62" actId="207"/>
          <ac:spMkLst>
            <pc:docMk/>
            <pc:sldMk cId="2807475346" sldId="1418"/>
            <ac:spMk id="51" creationId="{BA389AB6-8656-470A-830F-EBC2196E6578}"/>
          </ac:spMkLst>
        </pc:spChg>
        <pc:spChg chg="mod">
          <ac:chgData name="Antoine Lefebvre" userId="022ad2ef-a149-4820-b161-0cd910f6ab01" providerId="ADAL" clId="{6E8E7D3B-03B6-4828-A443-8DC21162CA3D}" dt="2021-07-26T15:23:32.373" v="63" actId="207"/>
          <ac:spMkLst>
            <pc:docMk/>
            <pc:sldMk cId="2807475346" sldId="1418"/>
            <ac:spMk id="52" creationId="{5447F02C-0B45-4B10-A3BB-9D53BF3F1552}"/>
          </ac:spMkLst>
        </pc:spChg>
        <pc:spChg chg="mod">
          <ac:chgData name="Antoine Lefebvre" userId="022ad2ef-a149-4820-b161-0cd910f6ab01" providerId="ADAL" clId="{6E8E7D3B-03B6-4828-A443-8DC21162CA3D}" dt="2021-07-26T15:30:10.020" v="69" actId="207"/>
          <ac:spMkLst>
            <pc:docMk/>
            <pc:sldMk cId="2807475346" sldId="1418"/>
            <ac:spMk id="66" creationId="{94649CEA-C610-4558-B6FF-0773B660CC38}"/>
          </ac:spMkLst>
        </pc:spChg>
        <pc:spChg chg="mod">
          <ac:chgData name="Antoine Lefebvre" userId="022ad2ef-a149-4820-b161-0cd910f6ab01" providerId="ADAL" clId="{6E8E7D3B-03B6-4828-A443-8DC21162CA3D}" dt="2021-07-26T15:33:52.321" v="82" actId="14100"/>
          <ac:spMkLst>
            <pc:docMk/>
            <pc:sldMk cId="2807475346" sldId="1418"/>
            <ac:spMk id="73" creationId="{7BF0355A-B66E-4794-9369-B6CB0CF4EC4A}"/>
          </ac:spMkLst>
        </pc:spChg>
        <pc:spChg chg="mod">
          <ac:chgData name="Antoine Lefebvre" userId="022ad2ef-a149-4820-b161-0cd910f6ab01" providerId="ADAL" clId="{6E8E7D3B-03B6-4828-A443-8DC21162CA3D}" dt="2021-07-26T17:27:46.166" v="358" actId="207"/>
          <ac:spMkLst>
            <pc:docMk/>
            <pc:sldMk cId="2807475346" sldId="1418"/>
            <ac:spMk id="80" creationId="{16187EBE-C3F9-43DF-9EDF-F8D42AE49456}"/>
          </ac:spMkLst>
        </pc:spChg>
        <pc:spChg chg="mod">
          <ac:chgData name="Antoine Lefebvre" userId="022ad2ef-a149-4820-b161-0cd910f6ab01" providerId="ADAL" clId="{6E8E7D3B-03B6-4828-A443-8DC21162CA3D}" dt="2021-07-26T17:27:40.478" v="357" actId="207"/>
          <ac:spMkLst>
            <pc:docMk/>
            <pc:sldMk cId="2807475346" sldId="1418"/>
            <ac:spMk id="82" creationId="{6CB11226-46AF-43A9-BFEE-1198201E61BE}"/>
          </ac:spMkLst>
        </pc:spChg>
        <pc:spChg chg="mod">
          <ac:chgData name="Antoine Lefebvre" userId="022ad2ef-a149-4820-b161-0cd910f6ab01" providerId="ADAL" clId="{6E8E7D3B-03B6-4828-A443-8DC21162CA3D}" dt="2021-07-26T17:26:09.918" v="356" actId="207"/>
          <ac:spMkLst>
            <pc:docMk/>
            <pc:sldMk cId="2807475346" sldId="1418"/>
            <ac:spMk id="83" creationId="{765EC177-471F-4C1A-A487-0EA131BCB2B6}"/>
          </ac:spMkLst>
        </pc:spChg>
        <pc:spChg chg="mod">
          <ac:chgData name="Antoine Lefebvre" userId="022ad2ef-a149-4820-b161-0cd910f6ab01" providerId="ADAL" clId="{6E8E7D3B-03B6-4828-A443-8DC21162CA3D}" dt="2021-07-26T17:28:12.895" v="364" actId="207"/>
          <ac:spMkLst>
            <pc:docMk/>
            <pc:sldMk cId="2807475346" sldId="1418"/>
            <ac:spMk id="85" creationId="{F3775E81-85CA-4454-9C54-5C7F42F6BEF1}"/>
          </ac:spMkLst>
        </pc:spChg>
        <pc:spChg chg="mod">
          <ac:chgData name="Antoine Lefebvre" userId="022ad2ef-a149-4820-b161-0cd910f6ab01" providerId="ADAL" clId="{6E8E7D3B-03B6-4828-A443-8DC21162CA3D}" dt="2021-07-26T15:32:29.093" v="80" actId="207"/>
          <ac:spMkLst>
            <pc:docMk/>
            <pc:sldMk cId="2807475346" sldId="1418"/>
            <ac:spMk id="93" creationId="{7780583A-F61F-4830-BD88-7BA4A7875821}"/>
          </ac:spMkLst>
        </pc:spChg>
        <pc:spChg chg="add mod">
          <ac:chgData name="Antoine Lefebvre" userId="022ad2ef-a149-4820-b161-0cd910f6ab01" providerId="ADAL" clId="{6E8E7D3B-03B6-4828-A443-8DC21162CA3D}" dt="2021-07-28T16:20:08.088" v="460" actId="207"/>
          <ac:spMkLst>
            <pc:docMk/>
            <pc:sldMk cId="2807475346" sldId="1418"/>
            <ac:spMk id="106" creationId="{11CA3E5D-ADC0-4322-B0B9-0BD1AFACC92F}"/>
          </ac:spMkLst>
        </pc:spChg>
        <pc:spChg chg="mod">
          <ac:chgData name="Antoine Lefebvre" userId="022ad2ef-a149-4820-b161-0cd910f6ab01" providerId="ADAL" clId="{6E8E7D3B-03B6-4828-A443-8DC21162CA3D}" dt="2021-07-26T15:31:39.218" v="76" actId="1076"/>
          <ac:spMkLst>
            <pc:docMk/>
            <pc:sldMk cId="2807475346" sldId="1418"/>
            <ac:spMk id="116" creationId="{B6479D43-9B7D-4309-9FAD-53EA89951A72}"/>
          </ac:spMkLst>
        </pc:spChg>
        <pc:spChg chg="add mod">
          <ac:chgData name="Antoine Lefebvre" userId="022ad2ef-a149-4820-b161-0cd910f6ab01" providerId="ADAL" clId="{6E8E7D3B-03B6-4828-A443-8DC21162CA3D}" dt="2021-07-28T16:21:08.061" v="475" actId="1076"/>
          <ac:spMkLst>
            <pc:docMk/>
            <pc:sldMk cId="2807475346" sldId="1418"/>
            <ac:spMk id="145" creationId="{58EC38AD-446E-4420-8F35-2502DE761F4B}"/>
          </ac:spMkLst>
        </pc:spChg>
        <pc:spChg chg="mod">
          <ac:chgData name="Antoine Lefebvre" userId="022ad2ef-a149-4820-b161-0cd910f6ab01" providerId="ADAL" clId="{6E8E7D3B-03B6-4828-A443-8DC21162CA3D}" dt="2021-07-26T17:28:36.603" v="366" actId="1076"/>
          <ac:spMkLst>
            <pc:docMk/>
            <pc:sldMk cId="2807475346" sldId="1418"/>
            <ac:spMk id="149" creationId="{A6FFAC60-7185-4B0B-881C-894C33BFF233}"/>
          </ac:spMkLst>
        </pc:spChg>
        <pc:spChg chg="mod">
          <ac:chgData name="Antoine Lefebvre" userId="022ad2ef-a149-4820-b161-0cd910f6ab01" providerId="ADAL" clId="{6E8E7D3B-03B6-4828-A443-8DC21162CA3D}" dt="2021-07-26T17:28:52.871" v="368" actId="1076"/>
          <ac:spMkLst>
            <pc:docMk/>
            <pc:sldMk cId="2807475346" sldId="1418"/>
            <ac:spMk id="150" creationId="{B453AB70-C256-4083-83C1-AC0A579BC453}"/>
          </ac:spMkLst>
        </pc:spChg>
        <pc:spChg chg="mod">
          <ac:chgData name="Antoine Lefebvre" userId="022ad2ef-a149-4820-b161-0cd910f6ab01" providerId="ADAL" clId="{6E8E7D3B-03B6-4828-A443-8DC21162CA3D}" dt="2021-07-26T15:29:45.173" v="67" actId="207"/>
          <ac:spMkLst>
            <pc:docMk/>
            <pc:sldMk cId="2807475346" sldId="1418"/>
            <ac:spMk id="178" creationId="{260154B5-A0EF-4315-9846-B127CC647198}"/>
          </ac:spMkLst>
        </pc:spChg>
        <pc:spChg chg="add mod">
          <ac:chgData name="Antoine Lefebvre" userId="022ad2ef-a149-4820-b161-0cd910f6ab01" providerId="ADAL" clId="{6E8E7D3B-03B6-4828-A443-8DC21162CA3D}" dt="2021-07-26T15:21:28.579" v="59" actId="1076"/>
          <ac:spMkLst>
            <pc:docMk/>
            <pc:sldMk cId="2807475346" sldId="1418"/>
            <ac:spMk id="190" creationId="{3DBDC343-7CC0-43A4-8C0E-62F909D3C42E}"/>
          </ac:spMkLst>
        </pc:spChg>
        <pc:spChg chg="mod">
          <ac:chgData name="Antoine Lefebvre" userId="022ad2ef-a149-4820-b161-0cd910f6ab01" providerId="ADAL" clId="{6E8E7D3B-03B6-4828-A443-8DC21162CA3D}" dt="2021-07-26T15:21:18.185" v="58" actId="404"/>
          <ac:spMkLst>
            <pc:docMk/>
            <pc:sldMk cId="2807475346" sldId="1418"/>
            <ac:spMk id="196" creationId="{5E2460E4-E9AD-4DAC-BE07-F8043FD4F8EE}"/>
          </ac:spMkLst>
        </pc:spChg>
        <pc:picChg chg="mod">
          <ac:chgData name="Antoine Lefebvre" userId="022ad2ef-a149-4820-b161-0cd910f6ab01" providerId="ADAL" clId="{6E8E7D3B-03B6-4828-A443-8DC21162CA3D}" dt="2021-07-26T15:32:01.988" v="79" actId="207"/>
          <ac:picMkLst>
            <pc:docMk/>
            <pc:sldMk cId="2807475346" sldId="1418"/>
            <ac:picMk id="100" creationId="{C99795CA-7D3D-4614-AA6A-2E2AB828D95F}"/>
          </ac:picMkLst>
        </pc:picChg>
      </pc:sldChg>
      <pc:sldChg chg="addSp delSp modSp mod">
        <pc:chgData name="Antoine Lefebvre" userId="022ad2ef-a149-4820-b161-0cd910f6ab01" providerId="ADAL" clId="{6E8E7D3B-03B6-4828-A443-8DC21162CA3D}" dt="2021-07-28T16:32:29.807" v="493" actId="1076"/>
        <pc:sldMkLst>
          <pc:docMk/>
          <pc:sldMk cId="3245973686" sldId="1420"/>
        </pc:sldMkLst>
        <pc:spChg chg="mod">
          <ac:chgData name="Antoine Lefebvre" userId="022ad2ef-a149-4820-b161-0cd910f6ab01" providerId="ADAL" clId="{6E8E7D3B-03B6-4828-A443-8DC21162CA3D}" dt="2021-07-26T14:35:45.834" v="23" actId="13926"/>
          <ac:spMkLst>
            <pc:docMk/>
            <pc:sldMk cId="3245973686" sldId="1420"/>
            <ac:spMk id="7" creationId="{F0035C53-434F-4347-B0A9-4E1FA6419C29}"/>
          </ac:spMkLst>
        </pc:spChg>
        <pc:spChg chg="mod">
          <ac:chgData name="Antoine Lefebvre" userId="022ad2ef-a149-4820-b161-0cd910f6ab01" providerId="ADAL" clId="{6E8E7D3B-03B6-4828-A443-8DC21162CA3D}" dt="2021-07-26T15:40:54.333" v="100" actId="207"/>
          <ac:spMkLst>
            <pc:docMk/>
            <pc:sldMk cId="3245973686" sldId="1420"/>
            <ac:spMk id="8" creationId="{FEABBD52-4BC4-4C93-92DA-1559B93FAB53}"/>
          </ac:spMkLst>
        </pc:spChg>
        <pc:spChg chg="mod">
          <ac:chgData name="Antoine Lefebvre" userId="022ad2ef-a149-4820-b161-0cd910f6ab01" providerId="ADAL" clId="{6E8E7D3B-03B6-4828-A443-8DC21162CA3D}" dt="2021-07-26T15:40:57.053" v="101" actId="207"/>
          <ac:spMkLst>
            <pc:docMk/>
            <pc:sldMk cId="3245973686" sldId="1420"/>
            <ac:spMk id="9" creationId="{209CC638-B74E-40D9-89F4-2C7ADA6D994A}"/>
          </ac:spMkLst>
        </pc:spChg>
        <pc:spChg chg="mod">
          <ac:chgData name="Antoine Lefebvre" userId="022ad2ef-a149-4820-b161-0cd910f6ab01" providerId="ADAL" clId="{6E8E7D3B-03B6-4828-A443-8DC21162CA3D}" dt="2021-07-26T15:41:22.453" v="106" actId="207"/>
          <ac:spMkLst>
            <pc:docMk/>
            <pc:sldMk cId="3245973686" sldId="1420"/>
            <ac:spMk id="10" creationId="{EFD17D87-485A-485C-91D9-93A8D2A3CFB0}"/>
          </ac:spMkLst>
        </pc:spChg>
        <pc:spChg chg="mod">
          <ac:chgData name="Antoine Lefebvre" userId="022ad2ef-a149-4820-b161-0cd910f6ab01" providerId="ADAL" clId="{6E8E7D3B-03B6-4828-A443-8DC21162CA3D}" dt="2021-07-26T15:41:02.117" v="102" actId="207"/>
          <ac:spMkLst>
            <pc:docMk/>
            <pc:sldMk cId="3245973686" sldId="1420"/>
            <ac:spMk id="11" creationId="{A28DF93C-4343-4214-96BE-C1029633A62A}"/>
          </ac:spMkLst>
        </pc:spChg>
        <pc:spChg chg="mod">
          <ac:chgData name="Antoine Lefebvre" userId="022ad2ef-a149-4820-b161-0cd910f6ab01" providerId="ADAL" clId="{6E8E7D3B-03B6-4828-A443-8DC21162CA3D}" dt="2021-07-26T15:41:05.886" v="103" actId="207"/>
          <ac:spMkLst>
            <pc:docMk/>
            <pc:sldMk cId="3245973686" sldId="1420"/>
            <ac:spMk id="12" creationId="{C60807EE-2063-4F50-A7EC-EFA010D41E95}"/>
          </ac:spMkLst>
        </pc:spChg>
        <pc:spChg chg="mod">
          <ac:chgData name="Antoine Lefebvre" userId="022ad2ef-a149-4820-b161-0cd910f6ab01" providerId="ADAL" clId="{6E8E7D3B-03B6-4828-A443-8DC21162CA3D}" dt="2021-07-26T15:35:00.597" v="84" actId="207"/>
          <ac:spMkLst>
            <pc:docMk/>
            <pc:sldMk cId="3245973686" sldId="1420"/>
            <ac:spMk id="15" creationId="{00664B92-C5DE-4E23-98B7-E031EB081B66}"/>
          </ac:spMkLst>
        </pc:spChg>
        <pc:spChg chg="mod">
          <ac:chgData name="Antoine Lefebvre" userId="022ad2ef-a149-4820-b161-0cd910f6ab01" providerId="ADAL" clId="{6E8E7D3B-03B6-4828-A443-8DC21162CA3D}" dt="2021-07-26T15:36:53.021" v="97" actId="207"/>
          <ac:spMkLst>
            <pc:docMk/>
            <pc:sldMk cId="3245973686" sldId="1420"/>
            <ac:spMk id="16" creationId="{EF38323A-E5B3-4FFA-90B5-4154E9C2BB1C}"/>
          </ac:spMkLst>
        </pc:spChg>
        <pc:spChg chg="mod">
          <ac:chgData name="Antoine Lefebvre" userId="022ad2ef-a149-4820-b161-0cd910f6ab01" providerId="ADAL" clId="{6E8E7D3B-03B6-4828-A443-8DC21162CA3D}" dt="2021-07-26T15:34:56.221" v="83" actId="207"/>
          <ac:spMkLst>
            <pc:docMk/>
            <pc:sldMk cId="3245973686" sldId="1420"/>
            <ac:spMk id="27" creationId="{16F55574-9AB9-407B-BA64-71013A303632}"/>
          </ac:spMkLst>
        </pc:spChg>
        <pc:spChg chg="mod">
          <ac:chgData name="Antoine Lefebvre" userId="022ad2ef-a149-4820-b161-0cd910f6ab01" providerId="ADAL" clId="{6E8E7D3B-03B6-4828-A443-8DC21162CA3D}" dt="2021-07-26T15:35:27.781" v="88" actId="207"/>
          <ac:spMkLst>
            <pc:docMk/>
            <pc:sldMk cId="3245973686" sldId="1420"/>
            <ac:spMk id="30" creationId="{1D28F17D-FE53-4B6E-ABC4-874D5F79B5D3}"/>
          </ac:spMkLst>
        </pc:spChg>
        <pc:spChg chg="mod">
          <ac:chgData name="Antoine Lefebvre" userId="022ad2ef-a149-4820-b161-0cd910f6ab01" providerId="ADAL" clId="{6E8E7D3B-03B6-4828-A443-8DC21162CA3D}" dt="2021-07-26T15:42:55.574" v="117" actId="207"/>
          <ac:spMkLst>
            <pc:docMk/>
            <pc:sldMk cId="3245973686" sldId="1420"/>
            <ac:spMk id="61" creationId="{7D81C4EA-D1A4-4879-81FB-596F2C69A910}"/>
          </ac:spMkLst>
        </pc:spChg>
        <pc:spChg chg="mod">
          <ac:chgData name="Antoine Lefebvre" userId="022ad2ef-a149-4820-b161-0cd910f6ab01" providerId="ADAL" clId="{6E8E7D3B-03B6-4828-A443-8DC21162CA3D}" dt="2021-07-26T15:43:15.414" v="121" actId="207"/>
          <ac:spMkLst>
            <pc:docMk/>
            <pc:sldMk cId="3245973686" sldId="1420"/>
            <ac:spMk id="62" creationId="{DA10D201-21C9-40F2-97B5-0506AADCE0FD}"/>
          </ac:spMkLst>
        </pc:spChg>
        <pc:spChg chg="mod">
          <ac:chgData name="Antoine Lefebvre" userId="022ad2ef-a149-4820-b161-0cd910f6ab01" providerId="ADAL" clId="{6E8E7D3B-03B6-4828-A443-8DC21162CA3D}" dt="2021-07-26T15:35:44.821" v="90" actId="207"/>
          <ac:spMkLst>
            <pc:docMk/>
            <pc:sldMk cId="3245973686" sldId="1420"/>
            <ac:spMk id="63" creationId="{B4B12573-BA4B-4469-9A0F-30CF81880587}"/>
          </ac:spMkLst>
        </pc:spChg>
        <pc:spChg chg="mod">
          <ac:chgData name="Antoine Lefebvre" userId="022ad2ef-a149-4820-b161-0cd910f6ab01" providerId="ADAL" clId="{6E8E7D3B-03B6-4828-A443-8DC21162CA3D}" dt="2021-07-26T15:35:57.509" v="92" actId="207"/>
          <ac:spMkLst>
            <pc:docMk/>
            <pc:sldMk cId="3245973686" sldId="1420"/>
            <ac:spMk id="67" creationId="{576890DD-373D-484A-B112-4224E96616E6}"/>
          </ac:spMkLst>
        </pc:spChg>
        <pc:spChg chg="mod">
          <ac:chgData name="Antoine Lefebvre" userId="022ad2ef-a149-4820-b161-0cd910f6ab01" providerId="ADAL" clId="{6E8E7D3B-03B6-4828-A443-8DC21162CA3D}" dt="2021-07-26T15:36:39.243" v="95" actId="207"/>
          <ac:spMkLst>
            <pc:docMk/>
            <pc:sldMk cId="3245973686" sldId="1420"/>
            <ac:spMk id="70" creationId="{5AD23C68-5CE1-4ADC-972A-20898AF344B9}"/>
          </ac:spMkLst>
        </pc:spChg>
        <pc:spChg chg="mod">
          <ac:chgData name="Antoine Lefebvre" userId="022ad2ef-a149-4820-b161-0cd910f6ab01" providerId="ADAL" clId="{6E8E7D3B-03B6-4828-A443-8DC21162CA3D}" dt="2021-07-26T15:36:27.914" v="94" actId="207"/>
          <ac:spMkLst>
            <pc:docMk/>
            <pc:sldMk cId="3245973686" sldId="1420"/>
            <ac:spMk id="71" creationId="{CF7CF594-7568-4F7E-B767-06067288D964}"/>
          </ac:spMkLst>
        </pc:spChg>
        <pc:spChg chg="mod">
          <ac:chgData name="Antoine Lefebvre" userId="022ad2ef-a149-4820-b161-0cd910f6ab01" providerId="ADAL" clId="{6E8E7D3B-03B6-4828-A443-8DC21162CA3D}" dt="2021-07-26T15:41:56.916" v="109" actId="207"/>
          <ac:spMkLst>
            <pc:docMk/>
            <pc:sldMk cId="3245973686" sldId="1420"/>
            <ac:spMk id="74" creationId="{40155091-8CBB-4769-AAB4-6890201EB292}"/>
          </ac:spMkLst>
        </pc:spChg>
        <pc:spChg chg="mod">
          <ac:chgData name="Antoine Lefebvre" userId="022ad2ef-a149-4820-b161-0cd910f6ab01" providerId="ADAL" clId="{6E8E7D3B-03B6-4828-A443-8DC21162CA3D}" dt="2021-07-26T15:41:53.860" v="108" actId="207"/>
          <ac:spMkLst>
            <pc:docMk/>
            <pc:sldMk cId="3245973686" sldId="1420"/>
            <ac:spMk id="75" creationId="{91FFB538-AF1A-4BED-A573-9A015A261713}"/>
          </ac:spMkLst>
        </pc:spChg>
        <pc:spChg chg="mod">
          <ac:chgData name="Antoine Lefebvre" userId="022ad2ef-a149-4820-b161-0cd910f6ab01" providerId="ADAL" clId="{6E8E7D3B-03B6-4828-A443-8DC21162CA3D}" dt="2021-07-26T15:42:23.084" v="114" actId="207"/>
          <ac:spMkLst>
            <pc:docMk/>
            <pc:sldMk cId="3245973686" sldId="1420"/>
            <ac:spMk id="76" creationId="{284B2456-165D-4029-8D6A-8F4FAB26AD99}"/>
          </ac:spMkLst>
        </pc:spChg>
        <pc:spChg chg="mod">
          <ac:chgData name="Antoine Lefebvre" userId="022ad2ef-a149-4820-b161-0cd910f6ab01" providerId="ADAL" clId="{6E8E7D3B-03B6-4828-A443-8DC21162CA3D}" dt="2021-07-26T15:42:03.117" v="110" actId="207"/>
          <ac:spMkLst>
            <pc:docMk/>
            <pc:sldMk cId="3245973686" sldId="1420"/>
            <ac:spMk id="77" creationId="{3B5C9F87-DAE4-46DB-A3BC-FF7119907125}"/>
          </ac:spMkLst>
        </pc:spChg>
        <pc:spChg chg="mod">
          <ac:chgData name="Antoine Lefebvre" userId="022ad2ef-a149-4820-b161-0cd910f6ab01" providerId="ADAL" clId="{6E8E7D3B-03B6-4828-A443-8DC21162CA3D}" dt="2021-07-26T15:44:04.630" v="128" actId="207"/>
          <ac:spMkLst>
            <pc:docMk/>
            <pc:sldMk cId="3245973686" sldId="1420"/>
            <ac:spMk id="81" creationId="{D2542928-D229-4D5A-B6CB-2CFF6781D33B}"/>
          </ac:spMkLst>
        </pc:spChg>
        <pc:spChg chg="mod">
          <ac:chgData name="Antoine Lefebvre" userId="022ad2ef-a149-4820-b161-0cd910f6ab01" providerId="ADAL" clId="{6E8E7D3B-03B6-4828-A443-8DC21162CA3D}" dt="2021-07-26T15:43:29.884" v="124" actId="207"/>
          <ac:spMkLst>
            <pc:docMk/>
            <pc:sldMk cId="3245973686" sldId="1420"/>
            <ac:spMk id="82" creationId="{C7EB613E-11FE-4944-A03E-D4BD83A20188}"/>
          </ac:spMkLst>
        </pc:spChg>
        <pc:spChg chg="mod">
          <ac:chgData name="Antoine Lefebvre" userId="022ad2ef-a149-4820-b161-0cd910f6ab01" providerId="ADAL" clId="{6E8E7D3B-03B6-4828-A443-8DC21162CA3D}" dt="2021-07-26T15:45:27.980" v="134" actId="207"/>
          <ac:spMkLst>
            <pc:docMk/>
            <pc:sldMk cId="3245973686" sldId="1420"/>
            <ac:spMk id="83" creationId="{6A371AAB-A616-47A7-97D3-FBAD3B52DC3E}"/>
          </ac:spMkLst>
        </pc:spChg>
        <pc:spChg chg="mod">
          <ac:chgData name="Antoine Lefebvre" userId="022ad2ef-a149-4820-b161-0cd910f6ab01" providerId="ADAL" clId="{6E8E7D3B-03B6-4828-A443-8DC21162CA3D}" dt="2021-07-26T15:45:19.692" v="131" actId="207"/>
          <ac:spMkLst>
            <pc:docMk/>
            <pc:sldMk cId="3245973686" sldId="1420"/>
            <ac:spMk id="95" creationId="{E2E534B9-0F5C-45E6-8963-727BA6573D4B}"/>
          </ac:spMkLst>
        </pc:spChg>
        <pc:spChg chg="mod">
          <ac:chgData name="Antoine Lefebvre" userId="022ad2ef-a149-4820-b161-0cd910f6ab01" providerId="ADAL" clId="{6E8E7D3B-03B6-4828-A443-8DC21162CA3D}" dt="2021-07-26T15:45:23.550" v="132" actId="207"/>
          <ac:spMkLst>
            <pc:docMk/>
            <pc:sldMk cId="3245973686" sldId="1420"/>
            <ac:spMk id="96" creationId="{DF14818D-629B-4DB6-9878-5EDCEA865984}"/>
          </ac:spMkLst>
        </pc:spChg>
        <pc:spChg chg="mod">
          <ac:chgData name="Antoine Lefebvre" userId="022ad2ef-a149-4820-b161-0cd910f6ab01" providerId="ADAL" clId="{6E8E7D3B-03B6-4828-A443-8DC21162CA3D}" dt="2021-07-26T15:45:16.454" v="130" actId="207"/>
          <ac:spMkLst>
            <pc:docMk/>
            <pc:sldMk cId="3245973686" sldId="1420"/>
            <ac:spMk id="97" creationId="{FB101704-61E1-4BD2-A74C-5C84FD65B732}"/>
          </ac:spMkLst>
        </pc:spChg>
        <pc:spChg chg="mod">
          <ac:chgData name="Antoine Lefebvre" userId="022ad2ef-a149-4820-b161-0cd910f6ab01" providerId="ADAL" clId="{6E8E7D3B-03B6-4828-A443-8DC21162CA3D}" dt="2021-07-26T15:44:15.670" v="129" actId="1076"/>
          <ac:spMkLst>
            <pc:docMk/>
            <pc:sldMk cId="3245973686" sldId="1420"/>
            <ac:spMk id="130" creationId="{773ED230-7285-4121-ADAB-E1D9370D37A3}"/>
          </ac:spMkLst>
        </pc:spChg>
        <pc:spChg chg="mod">
          <ac:chgData name="Antoine Lefebvre" userId="022ad2ef-a149-4820-b161-0cd910f6ab01" providerId="ADAL" clId="{6E8E7D3B-03B6-4828-A443-8DC21162CA3D}" dt="2021-07-26T15:43:39.541" v="126" actId="1076"/>
          <ac:spMkLst>
            <pc:docMk/>
            <pc:sldMk cId="3245973686" sldId="1420"/>
            <ac:spMk id="131" creationId="{AE83C82E-57F3-4321-BFE9-BE03554E14E9}"/>
          </ac:spMkLst>
        </pc:spChg>
        <pc:spChg chg="mod">
          <ac:chgData name="Antoine Lefebvre" userId="022ad2ef-a149-4820-b161-0cd910f6ab01" providerId="ADAL" clId="{6E8E7D3B-03B6-4828-A443-8DC21162CA3D}" dt="2021-07-26T15:43:34.350" v="125" actId="1076"/>
          <ac:spMkLst>
            <pc:docMk/>
            <pc:sldMk cId="3245973686" sldId="1420"/>
            <ac:spMk id="132" creationId="{EB95EC4B-6FB6-4134-A6B7-6210546F1B0C}"/>
          </ac:spMkLst>
        </pc:spChg>
        <pc:spChg chg="mod">
          <ac:chgData name="Antoine Lefebvre" userId="022ad2ef-a149-4820-b161-0cd910f6ab01" providerId="ADAL" clId="{6E8E7D3B-03B6-4828-A443-8DC21162CA3D}" dt="2021-07-26T15:42:28.652" v="115" actId="1076"/>
          <ac:spMkLst>
            <pc:docMk/>
            <pc:sldMk cId="3245973686" sldId="1420"/>
            <ac:spMk id="139" creationId="{8ED33593-5896-4B19-BDF1-E6455BD42877}"/>
          </ac:spMkLst>
        </pc:spChg>
        <pc:spChg chg="mod">
          <ac:chgData name="Antoine Lefebvre" userId="022ad2ef-a149-4820-b161-0cd910f6ab01" providerId="ADAL" clId="{6E8E7D3B-03B6-4828-A443-8DC21162CA3D}" dt="2021-07-26T15:42:13.535" v="112" actId="1076"/>
          <ac:spMkLst>
            <pc:docMk/>
            <pc:sldMk cId="3245973686" sldId="1420"/>
            <ac:spMk id="140" creationId="{CCEFB64D-A169-466D-B965-D6FD07ADBFA3}"/>
          </ac:spMkLst>
        </pc:spChg>
        <pc:spChg chg="mod">
          <ac:chgData name="Antoine Lefebvre" userId="022ad2ef-a149-4820-b161-0cd910f6ab01" providerId="ADAL" clId="{6E8E7D3B-03B6-4828-A443-8DC21162CA3D}" dt="2021-07-26T08:20:33.667" v="4" actId="207"/>
          <ac:spMkLst>
            <pc:docMk/>
            <pc:sldMk cId="3245973686" sldId="1420"/>
            <ac:spMk id="145" creationId="{CFDD1B55-7541-4050-910A-F7FE324161E6}"/>
          </ac:spMkLst>
        </pc:spChg>
        <pc:spChg chg="mod">
          <ac:chgData name="Antoine Lefebvre" userId="022ad2ef-a149-4820-b161-0cd910f6ab01" providerId="ADAL" clId="{6E8E7D3B-03B6-4828-A443-8DC21162CA3D}" dt="2021-07-26T15:37:00.108" v="98" actId="1076"/>
          <ac:spMkLst>
            <pc:docMk/>
            <pc:sldMk cId="3245973686" sldId="1420"/>
            <ac:spMk id="146" creationId="{B91E0CB1-D275-4737-9855-4677C4BF1846}"/>
          </ac:spMkLst>
        </pc:spChg>
        <pc:spChg chg="mod">
          <ac:chgData name="Antoine Lefebvre" userId="022ad2ef-a149-4820-b161-0cd910f6ab01" providerId="ADAL" clId="{6E8E7D3B-03B6-4828-A443-8DC21162CA3D}" dt="2021-07-26T15:41:13.341" v="104" actId="1076"/>
          <ac:spMkLst>
            <pc:docMk/>
            <pc:sldMk cId="3245973686" sldId="1420"/>
            <ac:spMk id="148" creationId="{5A661F0D-BE5B-4F90-8FA7-252960873317}"/>
          </ac:spMkLst>
        </pc:spChg>
        <pc:spChg chg="mod">
          <ac:chgData name="Antoine Lefebvre" userId="022ad2ef-a149-4820-b161-0cd910f6ab01" providerId="ADAL" clId="{6E8E7D3B-03B6-4828-A443-8DC21162CA3D}" dt="2021-07-26T15:41:29.900" v="107" actId="1076"/>
          <ac:spMkLst>
            <pc:docMk/>
            <pc:sldMk cId="3245973686" sldId="1420"/>
            <ac:spMk id="149" creationId="{54D14AA9-FA58-4956-B9F3-B68C9F5B00B3}"/>
          </ac:spMkLst>
        </pc:spChg>
        <pc:spChg chg="mod">
          <ac:chgData name="Antoine Lefebvre" userId="022ad2ef-a149-4820-b161-0cd910f6ab01" providerId="ADAL" clId="{6E8E7D3B-03B6-4828-A443-8DC21162CA3D}" dt="2021-07-26T15:36:02.772" v="93" actId="1076"/>
          <ac:spMkLst>
            <pc:docMk/>
            <pc:sldMk cId="3245973686" sldId="1420"/>
            <ac:spMk id="159" creationId="{CE62812F-3804-49C4-85CC-59B9A3A63221}"/>
          </ac:spMkLst>
        </pc:spChg>
        <pc:spChg chg="mod">
          <ac:chgData name="Antoine Lefebvre" userId="022ad2ef-a149-4820-b161-0cd910f6ab01" providerId="ADAL" clId="{6E8E7D3B-03B6-4828-A443-8DC21162CA3D}" dt="2021-07-26T17:44:29.848" v="375" actId="1076"/>
          <ac:spMkLst>
            <pc:docMk/>
            <pc:sldMk cId="3245973686" sldId="1420"/>
            <ac:spMk id="160" creationId="{B7446DCA-20AD-4C40-8648-4958AE628D06}"/>
          </ac:spMkLst>
        </pc:spChg>
        <pc:spChg chg="mod">
          <ac:chgData name="Antoine Lefebvre" userId="022ad2ef-a149-4820-b161-0cd910f6ab01" providerId="ADAL" clId="{6E8E7D3B-03B6-4828-A443-8DC21162CA3D}" dt="2021-07-26T16:50:52.858" v="295" actId="1076"/>
          <ac:spMkLst>
            <pc:docMk/>
            <pc:sldMk cId="3245973686" sldId="1420"/>
            <ac:spMk id="170" creationId="{F124F715-F29B-4497-AAE6-F1628BC89CC9}"/>
          </ac:spMkLst>
        </pc:spChg>
        <pc:spChg chg="mod">
          <ac:chgData name="Antoine Lefebvre" userId="022ad2ef-a149-4820-b161-0cd910f6ab01" providerId="ADAL" clId="{6E8E7D3B-03B6-4828-A443-8DC21162CA3D}" dt="2021-07-26T15:43:00.181" v="118" actId="1076"/>
          <ac:spMkLst>
            <pc:docMk/>
            <pc:sldMk cId="3245973686" sldId="1420"/>
            <ac:spMk id="181" creationId="{DE7C4841-3E6B-4A07-9A6F-33DA8C1AF3B2}"/>
          </ac:spMkLst>
        </pc:spChg>
        <pc:spChg chg="mod">
          <ac:chgData name="Antoine Lefebvre" userId="022ad2ef-a149-4820-b161-0cd910f6ab01" providerId="ADAL" clId="{6E8E7D3B-03B6-4828-A443-8DC21162CA3D}" dt="2021-07-26T15:35:33.100" v="89" actId="1076"/>
          <ac:spMkLst>
            <pc:docMk/>
            <pc:sldMk cId="3245973686" sldId="1420"/>
            <ac:spMk id="188" creationId="{BB4C7282-3589-4C13-8858-099A3A277234}"/>
          </ac:spMkLst>
        </pc:spChg>
        <pc:spChg chg="add mod">
          <ac:chgData name="Antoine Lefebvre" userId="022ad2ef-a149-4820-b161-0cd910f6ab01" providerId="ADAL" clId="{6E8E7D3B-03B6-4828-A443-8DC21162CA3D}" dt="2021-07-27T08:36:42.484" v="422" actId="1076"/>
          <ac:spMkLst>
            <pc:docMk/>
            <pc:sldMk cId="3245973686" sldId="1420"/>
            <ac:spMk id="197" creationId="{EE441C93-752A-42FF-B7AC-C228227444B3}"/>
          </ac:spMkLst>
        </pc:spChg>
        <pc:spChg chg="add mod">
          <ac:chgData name="Antoine Lefebvre" userId="022ad2ef-a149-4820-b161-0cd910f6ab01" providerId="ADAL" clId="{6E8E7D3B-03B6-4828-A443-8DC21162CA3D}" dt="2021-07-28T16:31:27.715" v="480" actId="2085"/>
          <ac:spMkLst>
            <pc:docMk/>
            <pc:sldMk cId="3245973686" sldId="1420"/>
            <ac:spMk id="198" creationId="{A3FFFB33-F7AF-4657-92CA-8D889C558022}"/>
          </ac:spMkLst>
        </pc:spChg>
        <pc:spChg chg="add del mod">
          <ac:chgData name="Antoine Lefebvre" userId="022ad2ef-a149-4820-b161-0cd910f6ab01" providerId="ADAL" clId="{6E8E7D3B-03B6-4828-A443-8DC21162CA3D}" dt="2021-07-26T17:44:20.152" v="374" actId="478"/>
          <ac:spMkLst>
            <pc:docMk/>
            <pc:sldMk cId="3245973686" sldId="1420"/>
            <ac:spMk id="198" creationId="{D7493379-5D58-4112-BD11-1E0A63A65B61}"/>
          </ac:spMkLst>
        </pc:spChg>
        <pc:spChg chg="add del mod ord">
          <ac:chgData name="Antoine Lefebvre" userId="022ad2ef-a149-4820-b161-0cd910f6ab01" providerId="ADAL" clId="{6E8E7D3B-03B6-4828-A443-8DC21162CA3D}" dt="2021-07-26T16:48:01.140" v="285" actId="478"/>
          <ac:spMkLst>
            <pc:docMk/>
            <pc:sldMk cId="3245973686" sldId="1420"/>
            <ac:spMk id="199" creationId="{71E1B25C-20EB-4F1C-87B5-A478C1C249FC}"/>
          </ac:spMkLst>
        </pc:spChg>
        <pc:spChg chg="add mod">
          <ac:chgData name="Antoine Lefebvre" userId="022ad2ef-a149-4820-b161-0cd910f6ab01" providerId="ADAL" clId="{6E8E7D3B-03B6-4828-A443-8DC21162CA3D}" dt="2021-07-28T16:32:29.807" v="493" actId="1076"/>
          <ac:spMkLst>
            <pc:docMk/>
            <pc:sldMk cId="3245973686" sldId="1420"/>
            <ac:spMk id="199" creationId="{BDB580F6-E01C-42E1-ACEE-09A87B8811E7}"/>
          </ac:spMkLst>
        </pc:spChg>
        <pc:spChg chg="add del">
          <ac:chgData name="Antoine Lefebvre" userId="022ad2ef-a149-4820-b161-0cd910f6ab01" providerId="ADAL" clId="{6E8E7D3B-03B6-4828-A443-8DC21162CA3D}" dt="2021-07-26T16:45:35.100" v="259" actId="11529"/>
          <ac:spMkLst>
            <pc:docMk/>
            <pc:sldMk cId="3245973686" sldId="1420"/>
            <ac:spMk id="200" creationId="{A6D83124-FBFA-4D14-9DA7-6CD6A8586836}"/>
          </ac:spMkLst>
        </pc:spChg>
        <pc:spChg chg="add del mod">
          <ac:chgData name="Antoine Lefebvre" userId="022ad2ef-a149-4820-b161-0cd910f6ab01" providerId="ADAL" clId="{6E8E7D3B-03B6-4828-A443-8DC21162CA3D}" dt="2021-07-26T17:17:41.761" v="353" actId="478"/>
          <ac:spMkLst>
            <pc:docMk/>
            <pc:sldMk cId="3245973686" sldId="1420"/>
            <ac:spMk id="201" creationId="{032D3E3D-93A8-441C-A3C9-3A6991DDF6C9}"/>
          </ac:spMkLst>
        </pc:spChg>
        <pc:spChg chg="add del">
          <ac:chgData name="Antoine Lefebvre" userId="022ad2ef-a149-4820-b161-0cd910f6ab01" providerId="ADAL" clId="{6E8E7D3B-03B6-4828-A443-8DC21162CA3D}" dt="2021-07-26T16:47:10.162" v="268" actId="22"/>
          <ac:spMkLst>
            <pc:docMk/>
            <pc:sldMk cId="3245973686" sldId="1420"/>
            <ac:spMk id="203" creationId="{9FB9AD1F-CFEE-42B5-A998-DB7C0B1720F4}"/>
          </ac:spMkLst>
        </pc:spChg>
        <pc:spChg chg="add del mod">
          <ac:chgData name="Antoine Lefebvre" userId="022ad2ef-a149-4820-b161-0cd910f6ab01" providerId="ADAL" clId="{6E8E7D3B-03B6-4828-A443-8DC21162CA3D}" dt="2021-07-26T17:17:41.779" v="355"/>
          <ac:spMkLst>
            <pc:docMk/>
            <pc:sldMk cId="3245973686" sldId="1420"/>
            <ac:spMk id="204" creationId="{5A5104BA-2A46-40FC-B546-A87185F39795}"/>
          </ac:spMkLst>
        </pc:spChg>
        <pc:spChg chg="add del">
          <ac:chgData name="Antoine Lefebvre" userId="022ad2ef-a149-4820-b161-0cd910f6ab01" providerId="ADAL" clId="{6E8E7D3B-03B6-4828-A443-8DC21162CA3D}" dt="2021-07-26T16:49:00.073" v="287" actId="11529"/>
          <ac:spMkLst>
            <pc:docMk/>
            <pc:sldMk cId="3245973686" sldId="1420"/>
            <ac:spMk id="205" creationId="{5A6747E0-973C-467B-9714-612EEACE5D9A}"/>
          </ac:spMkLst>
        </pc:spChg>
        <pc:spChg chg="add del">
          <ac:chgData name="Antoine Lefebvre" userId="022ad2ef-a149-4820-b161-0cd910f6ab01" providerId="ADAL" clId="{6E8E7D3B-03B6-4828-A443-8DC21162CA3D}" dt="2021-07-26T16:49:40.064" v="289" actId="11529"/>
          <ac:spMkLst>
            <pc:docMk/>
            <pc:sldMk cId="3245973686" sldId="1420"/>
            <ac:spMk id="206" creationId="{252D8E80-4FB3-474A-8CC7-C651C0539624}"/>
          </ac:spMkLst>
        </pc:spChg>
        <pc:spChg chg="add del">
          <ac:chgData name="Antoine Lefebvre" userId="022ad2ef-a149-4820-b161-0cd910f6ab01" providerId="ADAL" clId="{6E8E7D3B-03B6-4828-A443-8DC21162CA3D}" dt="2021-07-26T16:50:00.109" v="291" actId="11529"/>
          <ac:spMkLst>
            <pc:docMk/>
            <pc:sldMk cId="3245973686" sldId="1420"/>
            <ac:spMk id="207" creationId="{CB99A049-C400-436D-8FF5-D97C13FCFFA5}"/>
          </ac:spMkLst>
        </pc:spChg>
        <pc:spChg chg="add del mod">
          <ac:chgData name="Antoine Lefebvre" userId="022ad2ef-a149-4820-b161-0cd910f6ab01" providerId="ADAL" clId="{6E8E7D3B-03B6-4828-A443-8DC21162CA3D}" dt="2021-07-26T17:17:38.720" v="351" actId="478"/>
          <ac:spMkLst>
            <pc:docMk/>
            <pc:sldMk cId="3245973686" sldId="1420"/>
            <ac:spMk id="208" creationId="{C4BAF8D5-78DB-4ED2-9783-635D40903840}"/>
          </ac:spMkLst>
        </pc:spChg>
        <pc:spChg chg="add del mod">
          <ac:chgData name="Antoine Lefebvre" userId="022ad2ef-a149-4820-b161-0cd910f6ab01" providerId="ADAL" clId="{6E8E7D3B-03B6-4828-A443-8DC21162CA3D}" dt="2021-07-26T17:17:37.680" v="350" actId="478"/>
          <ac:spMkLst>
            <pc:docMk/>
            <pc:sldMk cId="3245973686" sldId="1420"/>
            <ac:spMk id="209" creationId="{86BB16CD-C7DB-4762-BE26-960CB681784A}"/>
          </ac:spMkLst>
        </pc:spChg>
        <pc:spChg chg="add del">
          <ac:chgData name="Antoine Lefebvre" userId="022ad2ef-a149-4820-b161-0cd910f6ab01" providerId="ADAL" clId="{6E8E7D3B-03B6-4828-A443-8DC21162CA3D}" dt="2021-07-26T16:53:37.701" v="307" actId="11529"/>
          <ac:spMkLst>
            <pc:docMk/>
            <pc:sldMk cId="3245973686" sldId="1420"/>
            <ac:spMk id="210" creationId="{D13253F5-D461-4510-A70B-03EFDEC97758}"/>
          </ac:spMkLst>
        </pc:spChg>
        <pc:grpChg chg="mod">
          <ac:chgData name="Antoine Lefebvre" userId="022ad2ef-a149-4820-b161-0cd910f6ab01" providerId="ADAL" clId="{6E8E7D3B-03B6-4828-A443-8DC21162CA3D}" dt="2021-07-28T16:28:35.369" v="477" actId="1076"/>
          <ac:grpSpMkLst>
            <pc:docMk/>
            <pc:sldMk cId="3245973686" sldId="1420"/>
            <ac:grpSpMk id="190" creationId="{61EA9791-BE53-402D-B62A-BFE5016C810B}"/>
          </ac:grpSpMkLst>
        </pc:grpChg>
      </pc:sldChg>
      <pc:sldChg chg="delSp modSp mod">
        <pc:chgData name="Antoine Lefebvre" userId="022ad2ef-a149-4820-b161-0cd910f6ab01" providerId="ADAL" clId="{6E8E7D3B-03B6-4828-A443-8DC21162CA3D}" dt="2021-07-26T15:49:26.100" v="170" actId="1076"/>
        <pc:sldMkLst>
          <pc:docMk/>
          <pc:sldMk cId="1320946993" sldId="1422"/>
        </pc:sldMkLst>
        <pc:spChg chg="mod">
          <ac:chgData name="Antoine Lefebvre" userId="022ad2ef-a149-4820-b161-0cd910f6ab01" providerId="ADAL" clId="{6E8E7D3B-03B6-4828-A443-8DC21162CA3D}" dt="2021-07-26T15:47:01.888" v="139" actId="1076"/>
          <ac:spMkLst>
            <pc:docMk/>
            <pc:sldMk cId="1320946993" sldId="1422"/>
            <ac:spMk id="8" creationId="{6B9BE820-CB6B-459F-9727-310CD707EFFA}"/>
          </ac:spMkLst>
        </pc:spChg>
        <pc:spChg chg="mod">
          <ac:chgData name="Antoine Lefebvre" userId="022ad2ef-a149-4820-b161-0cd910f6ab01" providerId="ADAL" clId="{6E8E7D3B-03B6-4828-A443-8DC21162CA3D}" dt="2021-07-26T15:47:27.062" v="141" actId="207"/>
          <ac:spMkLst>
            <pc:docMk/>
            <pc:sldMk cId="1320946993" sldId="1422"/>
            <ac:spMk id="23" creationId="{EC6AB999-779D-4195-BCE8-D9F79B9CBBD7}"/>
          </ac:spMkLst>
        </pc:spChg>
        <pc:spChg chg="mod">
          <ac:chgData name="Antoine Lefebvre" userId="022ad2ef-a149-4820-b161-0cd910f6ab01" providerId="ADAL" clId="{6E8E7D3B-03B6-4828-A443-8DC21162CA3D}" dt="2021-07-26T15:48:40.710" v="147" actId="207"/>
          <ac:spMkLst>
            <pc:docMk/>
            <pc:sldMk cId="1320946993" sldId="1422"/>
            <ac:spMk id="24" creationId="{481CD395-7D0A-4E73-8783-913243FFFB20}"/>
          </ac:spMkLst>
        </pc:spChg>
        <pc:spChg chg="mod">
          <ac:chgData name="Antoine Lefebvre" userId="022ad2ef-a149-4820-b161-0cd910f6ab01" providerId="ADAL" clId="{6E8E7D3B-03B6-4828-A443-8DC21162CA3D}" dt="2021-07-26T15:48:43.973" v="148" actId="207"/>
          <ac:spMkLst>
            <pc:docMk/>
            <pc:sldMk cId="1320946993" sldId="1422"/>
            <ac:spMk id="26" creationId="{A3132CB7-021D-4D23-87B9-09B63278C957}"/>
          </ac:spMkLst>
        </pc:spChg>
        <pc:spChg chg="mod">
          <ac:chgData name="Antoine Lefebvre" userId="022ad2ef-a149-4820-b161-0cd910f6ab01" providerId="ADAL" clId="{6E8E7D3B-03B6-4828-A443-8DC21162CA3D}" dt="2021-07-26T15:48:37.670" v="146" actId="207"/>
          <ac:spMkLst>
            <pc:docMk/>
            <pc:sldMk cId="1320946993" sldId="1422"/>
            <ac:spMk id="37" creationId="{3B049182-C1F1-4F76-A8B7-0C82E6398C6F}"/>
          </ac:spMkLst>
        </pc:spChg>
        <pc:spChg chg="mod">
          <ac:chgData name="Antoine Lefebvre" userId="022ad2ef-a149-4820-b161-0cd910f6ab01" providerId="ADAL" clId="{6E8E7D3B-03B6-4828-A443-8DC21162CA3D}" dt="2021-07-26T15:47:53.604" v="142" actId="207"/>
          <ac:spMkLst>
            <pc:docMk/>
            <pc:sldMk cId="1320946993" sldId="1422"/>
            <ac:spMk id="101" creationId="{B7D10374-73D5-4037-914F-E7D47229E828}"/>
          </ac:spMkLst>
        </pc:spChg>
        <pc:spChg chg="mod">
          <ac:chgData name="Antoine Lefebvre" userId="022ad2ef-a149-4820-b161-0cd910f6ab01" providerId="ADAL" clId="{6E8E7D3B-03B6-4828-A443-8DC21162CA3D}" dt="2021-07-26T15:48:11.131" v="143" actId="207"/>
          <ac:spMkLst>
            <pc:docMk/>
            <pc:sldMk cId="1320946993" sldId="1422"/>
            <ac:spMk id="109" creationId="{6D7365C5-B853-49C7-B367-3008CB984B5D}"/>
          </ac:spMkLst>
        </pc:spChg>
        <pc:spChg chg="mod">
          <ac:chgData name="Antoine Lefebvre" userId="022ad2ef-a149-4820-b161-0cd910f6ab01" providerId="ADAL" clId="{6E8E7D3B-03B6-4828-A443-8DC21162CA3D}" dt="2021-07-26T15:47:06.854" v="140" actId="1076"/>
          <ac:spMkLst>
            <pc:docMk/>
            <pc:sldMk cId="1320946993" sldId="1422"/>
            <ac:spMk id="213" creationId="{311E35D4-4964-44C6-B6C3-E786240EF19C}"/>
          </ac:spMkLst>
        </pc:spChg>
        <pc:spChg chg="mod">
          <ac:chgData name="Antoine Lefebvre" userId="022ad2ef-a149-4820-b161-0cd910f6ab01" providerId="ADAL" clId="{6E8E7D3B-03B6-4828-A443-8DC21162CA3D}" dt="2021-07-26T15:49:07.740" v="168" actId="20577"/>
          <ac:spMkLst>
            <pc:docMk/>
            <pc:sldMk cId="1320946993" sldId="1422"/>
            <ac:spMk id="232" creationId="{67E79776-7E34-4D98-A104-9F8CC0150614}"/>
          </ac:spMkLst>
        </pc:spChg>
        <pc:spChg chg="del">
          <ac:chgData name="Antoine Lefebvre" userId="022ad2ef-a149-4820-b161-0cd910f6ab01" providerId="ADAL" clId="{6E8E7D3B-03B6-4828-A443-8DC21162CA3D}" dt="2021-07-26T15:48:59.451" v="149" actId="478"/>
          <ac:spMkLst>
            <pc:docMk/>
            <pc:sldMk cId="1320946993" sldId="1422"/>
            <ac:spMk id="237" creationId="{202FA7DA-C1AB-41D9-B16B-C5017AF6FA83}"/>
          </ac:spMkLst>
        </pc:spChg>
        <pc:spChg chg="mod">
          <ac:chgData name="Antoine Lefebvre" userId="022ad2ef-a149-4820-b161-0cd910f6ab01" providerId="ADAL" clId="{6E8E7D3B-03B6-4828-A443-8DC21162CA3D}" dt="2021-07-26T15:49:26.100" v="170" actId="1076"/>
          <ac:spMkLst>
            <pc:docMk/>
            <pc:sldMk cId="1320946993" sldId="1422"/>
            <ac:spMk id="238" creationId="{B9802B0E-4954-4E74-A382-0CBBA40D88D7}"/>
          </ac:spMkLst>
        </pc:spChg>
        <pc:spChg chg="mod">
          <ac:chgData name="Antoine Lefebvre" userId="022ad2ef-a149-4820-b161-0cd910f6ab01" providerId="ADAL" clId="{6E8E7D3B-03B6-4828-A443-8DC21162CA3D}" dt="2021-07-26T15:48:27.089" v="144" actId="207"/>
          <ac:spMkLst>
            <pc:docMk/>
            <pc:sldMk cId="1320946993" sldId="1422"/>
            <ac:spMk id="239" creationId="{62D5062F-D819-4245-9EE5-490F95856EC9}"/>
          </ac:spMkLst>
        </pc:spChg>
        <pc:spChg chg="mod">
          <ac:chgData name="Antoine Lefebvre" userId="022ad2ef-a149-4820-b161-0cd910f6ab01" providerId="ADAL" clId="{6E8E7D3B-03B6-4828-A443-8DC21162CA3D}" dt="2021-07-26T15:48:30.679" v="145" actId="207"/>
          <ac:spMkLst>
            <pc:docMk/>
            <pc:sldMk cId="1320946993" sldId="1422"/>
            <ac:spMk id="241" creationId="{7EF18F49-63B4-4A9F-A75D-41C9805CF46A}"/>
          </ac:spMkLst>
        </pc:spChg>
      </pc:sldChg>
      <pc:sldChg chg="addSp delSp modSp mod">
        <pc:chgData name="Antoine Lefebvre" userId="022ad2ef-a149-4820-b161-0cd910f6ab01" providerId="ADAL" clId="{6E8E7D3B-03B6-4828-A443-8DC21162CA3D}" dt="2021-07-26T17:53:39.308" v="409" actId="1076"/>
        <pc:sldMkLst>
          <pc:docMk/>
          <pc:sldMk cId="3072481851" sldId="1424"/>
        </pc:sldMkLst>
        <pc:spChg chg="mod">
          <ac:chgData name="Antoine Lefebvre" userId="022ad2ef-a149-4820-b161-0cd910f6ab01" providerId="ADAL" clId="{6E8E7D3B-03B6-4828-A443-8DC21162CA3D}" dt="2021-07-26T15:52:24.354" v="190" actId="207"/>
          <ac:spMkLst>
            <pc:docMk/>
            <pc:sldMk cId="3072481851" sldId="1424"/>
            <ac:spMk id="3" creationId="{455054E1-C4C5-43E9-85C5-B93C014A2228}"/>
          </ac:spMkLst>
        </pc:spChg>
        <pc:spChg chg="mod">
          <ac:chgData name="Antoine Lefebvre" userId="022ad2ef-a149-4820-b161-0cd910f6ab01" providerId="ADAL" clId="{6E8E7D3B-03B6-4828-A443-8DC21162CA3D}" dt="2021-07-26T15:51:24.534" v="184" actId="207"/>
          <ac:spMkLst>
            <pc:docMk/>
            <pc:sldMk cId="3072481851" sldId="1424"/>
            <ac:spMk id="6" creationId="{B39B55FD-B69B-4C16-B5CA-BCBA034ED95D}"/>
          </ac:spMkLst>
        </pc:spChg>
        <pc:spChg chg="del mod">
          <ac:chgData name="Antoine Lefebvre" userId="022ad2ef-a149-4820-b161-0cd910f6ab01" providerId="ADAL" clId="{6E8E7D3B-03B6-4828-A443-8DC21162CA3D}" dt="2021-07-26T17:05:29.878" v="324" actId="478"/>
          <ac:spMkLst>
            <pc:docMk/>
            <pc:sldMk cId="3072481851" sldId="1424"/>
            <ac:spMk id="8" creationId="{EF1A104B-9F1D-4BEA-B584-FE4EB6276E83}"/>
          </ac:spMkLst>
        </pc:spChg>
        <pc:spChg chg="mod">
          <ac:chgData name="Antoine Lefebvre" userId="022ad2ef-a149-4820-b161-0cd910f6ab01" providerId="ADAL" clId="{6E8E7D3B-03B6-4828-A443-8DC21162CA3D}" dt="2021-07-26T15:52:33.175" v="191" actId="207"/>
          <ac:spMkLst>
            <pc:docMk/>
            <pc:sldMk cId="3072481851" sldId="1424"/>
            <ac:spMk id="14" creationId="{CDFB2362-0E48-4FB4-BCF4-11B627038A91}"/>
          </ac:spMkLst>
        </pc:spChg>
        <pc:spChg chg="add del">
          <ac:chgData name="Antoine Lefebvre" userId="022ad2ef-a149-4820-b161-0cd910f6ab01" providerId="ADAL" clId="{6E8E7D3B-03B6-4828-A443-8DC21162CA3D}" dt="2021-07-26T17:02:09.803" v="313" actId="11529"/>
          <ac:spMkLst>
            <pc:docMk/>
            <pc:sldMk cId="3072481851" sldId="1424"/>
            <ac:spMk id="18" creationId="{30F57163-645A-429A-81CC-A44B05BE1710}"/>
          </ac:spMkLst>
        </pc:spChg>
        <pc:spChg chg="mod">
          <ac:chgData name="Antoine Lefebvre" userId="022ad2ef-a149-4820-b161-0cd910f6ab01" providerId="ADAL" clId="{6E8E7D3B-03B6-4828-A443-8DC21162CA3D}" dt="2021-07-26T15:51:32.286" v="185" actId="207"/>
          <ac:spMkLst>
            <pc:docMk/>
            <pc:sldMk cId="3072481851" sldId="1424"/>
            <ac:spMk id="20" creationId="{8777FDBC-07FC-4206-A3F2-F666658505F1}"/>
          </ac:spMkLst>
        </pc:spChg>
        <pc:spChg chg="mod">
          <ac:chgData name="Antoine Lefebvre" userId="022ad2ef-a149-4820-b161-0cd910f6ab01" providerId="ADAL" clId="{6E8E7D3B-03B6-4828-A443-8DC21162CA3D}" dt="2021-07-26T15:53:11.334" v="197" actId="207"/>
          <ac:spMkLst>
            <pc:docMk/>
            <pc:sldMk cId="3072481851" sldId="1424"/>
            <ac:spMk id="21" creationId="{EAB3C9A1-435D-46D2-B398-440E40B58023}"/>
          </ac:spMkLst>
        </pc:spChg>
        <pc:spChg chg="mod">
          <ac:chgData name="Antoine Lefebvre" userId="022ad2ef-a149-4820-b161-0cd910f6ab01" providerId="ADAL" clId="{6E8E7D3B-03B6-4828-A443-8DC21162CA3D}" dt="2021-07-26T15:53:40.359" v="201" actId="207"/>
          <ac:spMkLst>
            <pc:docMk/>
            <pc:sldMk cId="3072481851" sldId="1424"/>
            <ac:spMk id="24" creationId="{2078AF53-2D24-4BD8-A4CC-8A438BCED9A6}"/>
          </ac:spMkLst>
        </pc:spChg>
        <pc:spChg chg="mod">
          <ac:chgData name="Antoine Lefebvre" userId="022ad2ef-a149-4820-b161-0cd910f6ab01" providerId="ADAL" clId="{6E8E7D3B-03B6-4828-A443-8DC21162CA3D}" dt="2021-07-26T15:52:53.074" v="192" actId="207"/>
          <ac:spMkLst>
            <pc:docMk/>
            <pc:sldMk cId="3072481851" sldId="1424"/>
            <ac:spMk id="25" creationId="{8113CC54-3D4A-4E47-96DD-B11E032B2FC2}"/>
          </ac:spMkLst>
        </pc:spChg>
        <pc:spChg chg="mod">
          <ac:chgData name="Antoine Lefebvre" userId="022ad2ef-a149-4820-b161-0cd910f6ab01" providerId="ADAL" clId="{6E8E7D3B-03B6-4828-A443-8DC21162CA3D}" dt="2021-07-26T15:50:39.478" v="179" actId="207"/>
          <ac:spMkLst>
            <pc:docMk/>
            <pc:sldMk cId="3072481851" sldId="1424"/>
            <ac:spMk id="26" creationId="{A390586D-6E16-4CD5-9B72-E44BF595FAF9}"/>
          </ac:spMkLst>
        </pc:spChg>
        <pc:spChg chg="mod">
          <ac:chgData name="Antoine Lefebvre" userId="022ad2ef-a149-4820-b161-0cd910f6ab01" providerId="ADAL" clId="{6E8E7D3B-03B6-4828-A443-8DC21162CA3D}" dt="2021-07-26T15:50:18.966" v="175" actId="207"/>
          <ac:spMkLst>
            <pc:docMk/>
            <pc:sldMk cId="3072481851" sldId="1424"/>
            <ac:spMk id="27" creationId="{5DE8F5B2-8928-46E5-A793-2A266FCB0466}"/>
          </ac:spMkLst>
        </pc:spChg>
        <pc:spChg chg="add del mod">
          <ac:chgData name="Antoine Lefebvre" userId="022ad2ef-a149-4820-b161-0cd910f6ab01" providerId="ADAL" clId="{6E8E7D3B-03B6-4828-A443-8DC21162CA3D}" dt="2021-07-26T17:53:14.548" v="402" actId="478"/>
          <ac:spMkLst>
            <pc:docMk/>
            <pc:sldMk cId="3072481851" sldId="1424"/>
            <ac:spMk id="28" creationId="{403FEB83-9D40-4A63-8CE3-807EE69B63AC}"/>
          </ac:spMkLst>
        </pc:spChg>
        <pc:spChg chg="mod">
          <ac:chgData name="Antoine Lefebvre" userId="022ad2ef-a149-4820-b161-0cd910f6ab01" providerId="ADAL" clId="{6E8E7D3B-03B6-4828-A443-8DC21162CA3D}" dt="2021-07-26T15:51:16.814" v="183" actId="207"/>
          <ac:spMkLst>
            <pc:docMk/>
            <pc:sldMk cId="3072481851" sldId="1424"/>
            <ac:spMk id="29" creationId="{393B99D1-4830-44F0-83CA-509E4C0DE413}"/>
          </ac:spMkLst>
        </pc:spChg>
        <pc:spChg chg="mod">
          <ac:chgData name="Antoine Lefebvre" userId="022ad2ef-a149-4820-b161-0cd910f6ab01" providerId="ADAL" clId="{6E8E7D3B-03B6-4828-A443-8DC21162CA3D}" dt="2021-07-26T15:50:42.910" v="180" actId="207"/>
          <ac:spMkLst>
            <pc:docMk/>
            <pc:sldMk cId="3072481851" sldId="1424"/>
            <ac:spMk id="31" creationId="{2E2DA1BB-C3DF-4BD8-BD7A-976EC9ECA960}"/>
          </ac:spMkLst>
        </pc:spChg>
        <pc:spChg chg="mod">
          <ac:chgData name="Antoine Lefebvre" userId="022ad2ef-a149-4820-b161-0cd910f6ab01" providerId="ADAL" clId="{6E8E7D3B-03B6-4828-A443-8DC21162CA3D}" dt="2021-07-26T15:50:07.450" v="171" actId="207"/>
          <ac:spMkLst>
            <pc:docMk/>
            <pc:sldMk cId="3072481851" sldId="1424"/>
            <ac:spMk id="36" creationId="{E6A50AD0-FFCF-443F-A29F-8E2098F1036D}"/>
          </ac:spMkLst>
        </pc:spChg>
        <pc:spChg chg="del mod">
          <ac:chgData name="Antoine Lefebvre" userId="022ad2ef-a149-4820-b161-0cd910f6ab01" providerId="ADAL" clId="{6E8E7D3B-03B6-4828-A443-8DC21162CA3D}" dt="2021-07-26T17:53:23.312" v="404" actId="478"/>
          <ac:spMkLst>
            <pc:docMk/>
            <pc:sldMk cId="3072481851" sldId="1424"/>
            <ac:spMk id="42" creationId="{847BFC3E-A96F-4FD8-9DCB-8B953DA50D9E}"/>
          </ac:spMkLst>
        </pc:spChg>
        <pc:spChg chg="add del mod">
          <ac:chgData name="Antoine Lefebvre" userId="022ad2ef-a149-4820-b161-0cd910f6ab01" providerId="ADAL" clId="{6E8E7D3B-03B6-4828-A443-8DC21162CA3D}" dt="2021-07-26T17:53:23.332" v="406"/>
          <ac:spMkLst>
            <pc:docMk/>
            <pc:sldMk cId="3072481851" sldId="1424"/>
            <ac:spMk id="49" creationId="{B10AE722-E8A3-4E15-AB85-BD625E01FC7C}"/>
          </ac:spMkLst>
        </pc:spChg>
        <pc:spChg chg="mod">
          <ac:chgData name="Antoine Lefebvre" userId="022ad2ef-a149-4820-b161-0cd910f6ab01" providerId="ADAL" clId="{6E8E7D3B-03B6-4828-A443-8DC21162CA3D}" dt="2021-07-26T15:53:36.070" v="200" actId="1076"/>
          <ac:spMkLst>
            <pc:docMk/>
            <pc:sldMk cId="3072481851" sldId="1424"/>
            <ac:spMk id="63" creationId="{5E72318F-4181-4DD9-87D4-94C44B4649D3}"/>
          </ac:spMkLst>
        </pc:spChg>
        <pc:spChg chg="mod">
          <ac:chgData name="Antoine Lefebvre" userId="022ad2ef-a149-4820-b161-0cd910f6ab01" providerId="ADAL" clId="{6E8E7D3B-03B6-4828-A443-8DC21162CA3D}" dt="2021-07-26T15:50:50.029" v="181" actId="1076"/>
          <ac:spMkLst>
            <pc:docMk/>
            <pc:sldMk cId="3072481851" sldId="1424"/>
            <ac:spMk id="67" creationId="{C218D8E3-1566-4BE8-969E-A4668FAB3F09}"/>
          </ac:spMkLst>
        </pc:spChg>
        <pc:spChg chg="mod">
          <ac:chgData name="Antoine Lefebvre" userId="022ad2ef-a149-4820-b161-0cd910f6ab01" providerId="ADAL" clId="{6E8E7D3B-03B6-4828-A443-8DC21162CA3D}" dt="2021-07-26T15:50:23.524" v="176" actId="1076"/>
          <ac:spMkLst>
            <pc:docMk/>
            <pc:sldMk cId="3072481851" sldId="1424"/>
            <ac:spMk id="68" creationId="{08B8269A-7D3E-4FD9-BE0D-1919726FD8C1}"/>
          </ac:spMkLst>
        </pc:spChg>
        <pc:spChg chg="mod">
          <ac:chgData name="Antoine Lefebvre" userId="022ad2ef-a149-4820-b161-0cd910f6ab01" providerId="ADAL" clId="{6E8E7D3B-03B6-4828-A443-8DC21162CA3D}" dt="2021-07-26T15:50:55.886" v="182" actId="1076"/>
          <ac:spMkLst>
            <pc:docMk/>
            <pc:sldMk cId="3072481851" sldId="1424"/>
            <ac:spMk id="70" creationId="{95BD312C-3870-4163-BE65-C0D8A21ABB8D}"/>
          </ac:spMkLst>
        </pc:spChg>
        <pc:spChg chg="del mod">
          <ac:chgData name="Antoine Lefebvre" userId="022ad2ef-a149-4820-b161-0cd910f6ab01" providerId="ADAL" clId="{6E8E7D3B-03B6-4828-A443-8DC21162CA3D}" dt="2021-07-26T17:07:42.166" v="331" actId="21"/>
          <ac:spMkLst>
            <pc:docMk/>
            <pc:sldMk cId="3072481851" sldId="1424"/>
            <ac:spMk id="78" creationId="{808F1384-5FCC-40D1-9138-E257553FD926}"/>
          </ac:spMkLst>
        </pc:spChg>
        <pc:spChg chg="del">
          <ac:chgData name="Antoine Lefebvre" userId="022ad2ef-a149-4820-b161-0cd910f6ab01" providerId="ADAL" clId="{6E8E7D3B-03B6-4828-A443-8DC21162CA3D}" dt="2021-07-26T17:53:29.938" v="407" actId="21"/>
          <ac:spMkLst>
            <pc:docMk/>
            <pc:sldMk cId="3072481851" sldId="1424"/>
            <ac:spMk id="83" creationId="{0C03FE11-FC47-44F4-B694-BE04439D12CD}"/>
          </ac:spMkLst>
        </pc:spChg>
        <pc:spChg chg="add del mod">
          <ac:chgData name="Antoine Lefebvre" userId="022ad2ef-a149-4820-b161-0cd910f6ab01" providerId="ADAL" clId="{6E8E7D3B-03B6-4828-A443-8DC21162CA3D}" dt="2021-07-26T17:49:25.486" v="388" actId="478"/>
          <ac:spMkLst>
            <pc:docMk/>
            <pc:sldMk cId="3072481851" sldId="1424"/>
            <ac:spMk id="99" creationId="{71B3738F-B95F-4FC1-9AF4-2298F060BCD0}"/>
          </ac:spMkLst>
        </pc:spChg>
        <pc:spChg chg="add del mod">
          <ac:chgData name="Antoine Lefebvre" userId="022ad2ef-a149-4820-b161-0cd910f6ab01" providerId="ADAL" clId="{6E8E7D3B-03B6-4828-A443-8DC21162CA3D}" dt="2021-07-26T17:48:07.931" v="380" actId="21"/>
          <ac:spMkLst>
            <pc:docMk/>
            <pc:sldMk cId="3072481851" sldId="1424"/>
            <ac:spMk id="101" creationId="{3635F05B-6B2F-4DE7-947F-10F3C118782B}"/>
          </ac:spMkLst>
        </pc:spChg>
        <pc:spChg chg="add del mod">
          <ac:chgData name="Antoine Lefebvre" userId="022ad2ef-a149-4820-b161-0cd910f6ab01" providerId="ADAL" clId="{6E8E7D3B-03B6-4828-A443-8DC21162CA3D}" dt="2021-07-26T17:08:38.716" v="338"/>
          <ac:spMkLst>
            <pc:docMk/>
            <pc:sldMk cId="3072481851" sldId="1424"/>
            <ac:spMk id="102" creationId="{3B74499A-B416-4CEE-A3AB-07D3EB0E3C53}"/>
          </ac:spMkLst>
        </pc:spChg>
        <pc:spChg chg="add del mod">
          <ac:chgData name="Antoine Lefebvre" userId="022ad2ef-a149-4820-b161-0cd910f6ab01" providerId="ADAL" clId="{6E8E7D3B-03B6-4828-A443-8DC21162CA3D}" dt="2021-07-26T17:49:22.426" v="387" actId="478"/>
          <ac:spMkLst>
            <pc:docMk/>
            <pc:sldMk cId="3072481851" sldId="1424"/>
            <ac:spMk id="103" creationId="{32460816-38E7-46D0-91D1-69A8AC047823}"/>
          </ac:spMkLst>
        </pc:spChg>
        <pc:spChg chg="add del mod">
          <ac:chgData name="Antoine Lefebvre" userId="022ad2ef-a149-4820-b161-0cd910f6ab01" providerId="ADAL" clId="{6E8E7D3B-03B6-4828-A443-8DC21162CA3D}" dt="2021-07-26T17:47:49.838" v="377" actId="478"/>
          <ac:spMkLst>
            <pc:docMk/>
            <pc:sldMk cId="3072481851" sldId="1424"/>
            <ac:spMk id="104" creationId="{F38857B4-709C-449E-ABF8-6458BD6A2716}"/>
          </ac:spMkLst>
        </pc:spChg>
        <pc:spChg chg="add del mod">
          <ac:chgData name="Antoine Lefebvre" userId="022ad2ef-a149-4820-b161-0cd910f6ab01" providerId="ADAL" clId="{6E8E7D3B-03B6-4828-A443-8DC21162CA3D}" dt="2021-07-26T17:49:34.065" v="389" actId="21"/>
          <ac:spMkLst>
            <pc:docMk/>
            <pc:sldMk cId="3072481851" sldId="1424"/>
            <ac:spMk id="105" creationId="{0078559A-DC75-40F0-8C02-8C12F1F5C599}"/>
          </ac:spMkLst>
        </pc:spChg>
        <pc:spChg chg="add mod">
          <ac:chgData name="Antoine Lefebvre" userId="022ad2ef-a149-4820-b161-0cd910f6ab01" providerId="ADAL" clId="{6E8E7D3B-03B6-4828-A443-8DC21162CA3D}" dt="2021-07-26T17:49:47.299" v="391" actId="1076"/>
          <ac:spMkLst>
            <pc:docMk/>
            <pc:sldMk cId="3072481851" sldId="1424"/>
            <ac:spMk id="106" creationId="{38A347FA-F4DD-46BB-B931-651F54850BA0}"/>
          </ac:spMkLst>
        </pc:spChg>
        <pc:spChg chg="add mod">
          <ac:chgData name="Antoine Lefebvre" userId="022ad2ef-a149-4820-b161-0cd910f6ab01" providerId="ADAL" clId="{6E8E7D3B-03B6-4828-A443-8DC21162CA3D}" dt="2021-07-26T17:49:59.878" v="393" actId="1076"/>
          <ac:spMkLst>
            <pc:docMk/>
            <pc:sldMk cId="3072481851" sldId="1424"/>
            <ac:spMk id="107" creationId="{7CEDBBCD-FE76-4348-87B5-F875B33E6CA4}"/>
          </ac:spMkLst>
        </pc:spChg>
        <pc:spChg chg="add mod">
          <ac:chgData name="Antoine Lefebvre" userId="022ad2ef-a149-4820-b161-0cd910f6ab01" providerId="ADAL" clId="{6E8E7D3B-03B6-4828-A443-8DC21162CA3D}" dt="2021-07-26T17:53:11.405" v="401" actId="207"/>
          <ac:spMkLst>
            <pc:docMk/>
            <pc:sldMk cId="3072481851" sldId="1424"/>
            <ac:spMk id="108" creationId="{D8A62E82-5FEA-4635-8359-63C4A8899650}"/>
          </ac:spMkLst>
        </pc:spChg>
        <pc:spChg chg="add mod">
          <ac:chgData name="Antoine Lefebvre" userId="022ad2ef-a149-4820-b161-0cd910f6ab01" providerId="ADAL" clId="{6E8E7D3B-03B6-4828-A443-8DC21162CA3D}" dt="2021-07-26T17:53:39.308" v="409" actId="1076"/>
          <ac:spMkLst>
            <pc:docMk/>
            <pc:sldMk cId="3072481851" sldId="1424"/>
            <ac:spMk id="109" creationId="{6EBC7610-EAE3-4F1F-994A-2E0940D62322}"/>
          </ac:spMkLst>
        </pc:spChg>
        <pc:grpChg chg="mod">
          <ac:chgData name="Antoine Lefebvre" userId="022ad2ef-a149-4820-b161-0cd910f6ab01" providerId="ADAL" clId="{6E8E7D3B-03B6-4828-A443-8DC21162CA3D}" dt="2021-07-26T16:58:03.832" v="311" actId="1076"/>
          <ac:grpSpMkLst>
            <pc:docMk/>
            <pc:sldMk cId="3072481851" sldId="1424"/>
            <ac:grpSpMk id="9" creationId="{7537E451-08AD-4417-A19B-2AD7D2BA7CB6}"/>
          </ac:grpSpMkLst>
        </pc:grpChg>
        <pc:picChg chg="mod">
          <ac:chgData name="Antoine Lefebvre" userId="022ad2ef-a149-4820-b161-0cd910f6ab01" providerId="ADAL" clId="{6E8E7D3B-03B6-4828-A443-8DC21162CA3D}" dt="2021-07-26T17:52:23.505" v="397" actId="1076"/>
          <ac:picMkLst>
            <pc:docMk/>
            <pc:sldMk cId="3072481851" sldId="1424"/>
            <ac:picMk id="5" creationId="{6D8085D1-C86E-430B-899F-70485CCBE39A}"/>
          </ac:picMkLst>
        </pc:picChg>
        <pc:picChg chg="add del">
          <ac:chgData name="Antoine Lefebvre" userId="022ad2ef-a149-4820-b161-0cd910f6ab01" providerId="ADAL" clId="{6E8E7D3B-03B6-4828-A443-8DC21162CA3D}" dt="2021-07-26T17:07:50.095" v="333"/>
          <ac:picMkLst>
            <pc:docMk/>
            <pc:sldMk cId="3072481851" sldId="1424"/>
            <ac:picMk id="100" creationId="{C55C5560-39C7-4940-B384-9098BEC13FAE}"/>
          </ac:picMkLst>
        </pc:picChg>
      </pc:sldChg>
      <pc:sldChg chg="modSp mod">
        <pc:chgData name="Antoine Lefebvre" userId="022ad2ef-a149-4820-b161-0cd910f6ab01" providerId="ADAL" clId="{6E8E7D3B-03B6-4828-A443-8DC21162CA3D}" dt="2021-07-26T15:56:02.210" v="203" actId="207"/>
        <pc:sldMkLst>
          <pc:docMk/>
          <pc:sldMk cId="544111719" sldId="1426"/>
        </pc:sldMkLst>
        <pc:spChg chg="mod">
          <ac:chgData name="Antoine Lefebvre" userId="022ad2ef-a149-4820-b161-0cd910f6ab01" providerId="ADAL" clId="{6E8E7D3B-03B6-4828-A443-8DC21162CA3D}" dt="2021-07-26T15:56:02.210" v="203" actId="207"/>
          <ac:spMkLst>
            <pc:docMk/>
            <pc:sldMk cId="544111719" sldId="1426"/>
            <ac:spMk id="9" creationId="{2CCA0349-2DED-4D4F-AB37-D2B89EF9D19A}"/>
          </ac:spMkLst>
        </pc:spChg>
        <pc:spChg chg="mod">
          <ac:chgData name="Antoine Lefebvre" userId="022ad2ef-a149-4820-b161-0cd910f6ab01" providerId="ADAL" clId="{6E8E7D3B-03B6-4828-A443-8DC21162CA3D}" dt="2021-07-26T15:55:54.958" v="202" actId="1076"/>
          <ac:spMkLst>
            <pc:docMk/>
            <pc:sldMk cId="544111719" sldId="1426"/>
            <ac:spMk id="56" creationId="{CFFBC9BC-A66F-4993-9A97-4A244498BCC3}"/>
          </ac:spMkLst>
        </pc:spChg>
      </pc:sldChg>
      <pc:sldChg chg="modSp mod">
        <pc:chgData name="Antoine Lefebvre" userId="022ad2ef-a149-4820-b161-0cd910f6ab01" providerId="ADAL" clId="{6E8E7D3B-03B6-4828-A443-8DC21162CA3D}" dt="2021-07-26T17:58:55.533" v="416" actId="207"/>
        <pc:sldMkLst>
          <pc:docMk/>
          <pc:sldMk cId="3955293794" sldId="1430"/>
        </pc:sldMkLst>
        <pc:spChg chg="mod">
          <ac:chgData name="Antoine Lefebvre" userId="022ad2ef-a149-4820-b161-0cd910f6ab01" providerId="ADAL" clId="{6E8E7D3B-03B6-4828-A443-8DC21162CA3D}" dt="2021-07-26T15:56:35.207" v="204" actId="207"/>
          <ac:spMkLst>
            <pc:docMk/>
            <pc:sldMk cId="3955293794" sldId="1430"/>
            <ac:spMk id="7" creationId="{07C79F15-CE9E-45CD-9941-1751D090AFBE}"/>
          </ac:spMkLst>
        </pc:spChg>
        <pc:spChg chg="mod">
          <ac:chgData name="Antoine Lefebvre" userId="022ad2ef-a149-4820-b161-0cd910f6ab01" providerId="ADAL" clId="{6E8E7D3B-03B6-4828-A443-8DC21162CA3D}" dt="2021-07-26T15:56:39.391" v="205" actId="207"/>
          <ac:spMkLst>
            <pc:docMk/>
            <pc:sldMk cId="3955293794" sldId="1430"/>
            <ac:spMk id="8" creationId="{FADADD0E-EC3C-4FBE-90C2-912ABBE474AF}"/>
          </ac:spMkLst>
        </pc:spChg>
        <pc:spChg chg="mod">
          <ac:chgData name="Antoine Lefebvre" userId="022ad2ef-a149-4820-b161-0cd910f6ab01" providerId="ADAL" clId="{6E8E7D3B-03B6-4828-A443-8DC21162CA3D}" dt="2021-07-26T15:56:44.399" v="206" actId="207"/>
          <ac:spMkLst>
            <pc:docMk/>
            <pc:sldMk cId="3955293794" sldId="1430"/>
            <ac:spMk id="10" creationId="{FF65969A-47F0-4E5E-A432-A65EF3D6D3E0}"/>
          </ac:spMkLst>
        </pc:spChg>
        <pc:spChg chg="mod">
          <ac:chgData name="Antoine Lefebvre" userId="022ad2ef-a149-4820-b161-0cd910f6ab01" providerId="ADAL" clId="{6E8E7D3B-03B6-4828-A443-8DC21162CA3D}" dt="2021-07-26T15:57:08.183" v="208" actId="207"/>
          <ac:spMkLst>
            <pc:docMk/>
            <pc:sldMk cId="3955293794" sldId="1430"/>
            <ac:spMk id="14" creationId="{A9CACE47-2CE2-4C7A-82E5-41C72A7DA401}"/>
          </ac:spMkLst>
        </pc:spChg>
        <pc:spChg chg="mod">
          <ac:chgData name="Antoine Lefebvre" userId="022ad2ef-a149-4820-b161-0cd910f6ab01" providerId="ADAL" clId="{6E8E7D3B-03B6-4828-A443-8DC21162CA3D}" dt="2021-07-26T17:58:23.142" v="410" actId="207"/>
          <ac:spMkLst>
            <pc:docMk/>
            <pc:sldMk cId="3955293794" sldId="1430"/>
            <ac:spMk id="22" creationId="{01012874-5388-4050-AA8D-CD29138B9333}"/>
          </ac:spMkLst>
        </pc:spChg>
        <pc:spChg chg="mod">
          <ac:chgData name="Antoine Lefebvre" userId="022ad2ef-a149-4820-b161-0cd910f6ab01" providerId="ADAL" clId="{6E8E7D3B-03B6-4828-A443-8DC21162CA3D}" dt="2021-07-26T17:58:29.995" v="411" actId="207"/>
          <ac:spMkLst>
            <pc:docMk/>
            <pc:sldMk cId="3955293794" sldId="1430"/>
            <ac:spMk id="23" creationId="{4FA4089A-6953-437F-880C-EEC62456CDD8}"/>
          </ac:spMkLst>
        </pc:spChg>
        <pc:spChg chg="mod">
          <ac:chgData name="Antoine Lefebvre" userId="022ad2ef-a149-4820-b161-0cd910f6ab01" providerId="ADAL" clId="{6E8E7D3B-03B6-4828-A443-8DC21162CA3D}" dt="2021-07-26T17:58:33.891" v="412" actId="207"/>
          <ac:spMkLst>
            <pc:docMk/>
            <pc:sldMk cId="3955293794" sldId="1430"/>
            <ac:spMk id="45" creationId="{AF2A9748-B7CB-4B0C-B103-190CA6353552}"/>
          </ac:spMkLst>
        </pc:spChg>
        <pc:spChg chg="mod">
          <ac:chgData name="Antoine Lefebvre" userId="022ad2ef-a149-4820-b161-0cd910f6ab01" providerId="ADAL" clId="{6E8E7D3B-03B6-4828-A443-8DC21162CA3D}" dt="2021-07-26T17:58:55.533" v="416" actId="207"/>
          <ac:spMkLst>
            <pc:docMk/>
            <pc:sldMk cId="3955293794" sldId="1430"/>
            <ac:spMk id="46" creationId="{B6DC1243-D26C-4E1C-8968-8F05199D9F96}"/>
          </ac:spMkLst>
        </pc:spChg>
        <pc:spChg chg="mod">
          <ac:chgData name="Antoine Lefebvre" userId="022ad2ef-a149-4820-b161-0cd910f6ab01" providerId="ADAL" clId="{6E8E7D3B-03B6-4828-A443-8DC21162CA3D}" dt="2021-07-26T17:58:45.209" v="414" actId="207"/>
          <ac:spMkLst>
            <pc:docMk/>
            <pc:sldMk cId="3955293794" sldId="1430"/>
            <ac:spMk id="58" creationId="{EB49755B-1551-4708-863A-F836EB4F5CFA}"/>
          </ac:spMkLst>
        </pc:spChg>
        <pc:spChg chg="mod">
          <ac:chgData name="Antoine Lefebvre" userId="022ad2ef-a149-4820-b161-0cd910f6ab01" providerId="ADAL" clId="{6E8E7D3B-03B6-4828-A443-8DC21162CA3D}" dt="2021-07-26T17:58:50.353" v="415" actId="207"/>
          <ac:spMkLst>
            <pc:docMk/>
            <pc:sldMk cId="3955293794" sldId="1430"/>
            <ac:spMk id="59" creationId="{50C7FA5F-4B60-4F39-AFA2-EC0F20827925}"/>
          </ac:spMkLst>
        </pc:spChg>
        <pc:spChg chg="mod">
          <ac:chgData name="Antoine Lefebvre" userId="022ad2ef-a149-4820-b161-0cd910f6ab01" providerId="ADAL" clId="{6E8E7D3B-03B6-4828-A443-8DC21162CA3D}" dt="2021-07-26T17:58:40.656" v="413" actId="207"/>
          <ac:spMkLst>
            <pc:docMk/>
            <pc:sldMk cId="3955293794" sldId="1430"/>
            <ac:spMk id="61" creationId="{65247858-4E3E-4D46-B867-B1E8EA0A4284}"/>
          </ac:spMkLst>
        </pc:spChg>
        <pc:spChg chg="mod">
          <ac:chgData name="Antoine Lefebvre" userId="022ad2ef-a149-4820-b161-0cd910f6ab01" providerId="ADAL" clId="{6E8E7D3B-03B6-4828-A443-8DC21162CA3D}" dt="2021-07-26T15:56:50.015" v="207" actId="207"/>
          <ac:spMkLst>
            <pc:docMk/>
            <pc:sldMk cId="3955293794" sldId="1430"/>
            <ac:spMk id="63" creationId="{1BFF0F80-4985-47A1-A40E-B43898E0766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C9BB455-E8AC-4650-8210-76051DFAE0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C769AEC-1E92-4216-9BD5-5C4452672C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44BFB8C-5145-4F0B-B60E-FB087A87C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0BB48-9C4B-4ED7-BA0F-3A151DEE4116}" type="datetimeFigureOut">
              <a:rPr lang="fr-FR" smtClean="0"/>
              <a:t>31/10/2025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A653E06-AFB8-4EFB-AAE5-4AFB71407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329206-9278-47DC-8A72-F4310286A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B604F-0CD1-4080-B82A-D54119AB29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2233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040565-BEAB-47AD-AA8B-C5D997146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04A4628-5B16-4147-B779-7A6EB2A826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C408EED-69E9-4171-B2D1-14EAD58B60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0BB48-9C4B-4ED7-BA0F-3A151DEE4116}" type="datetimeFigureOut">
              <a:rPr lang="fr-FR" smtClean="0"/>
              <a:t>31/10/2025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6F1FF31-DA92-4838-8158-C790D6E196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0B6FB72-91D1-486E-B201-4DEB7F8C5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B604F-0CD1-4080-B82A-D54119AB29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2575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E41D2CA6-7DDE-46A6-863C-0D2F2E69D0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52DDECA-5708-4476-9B09-AF9F7234F5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B26FB6D-779A-4400-B41F-9CB3B4F01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0BB48-9C4B-4ED7-BA0F-3A151DEE4116}" type="datetimeFigureOut">
              <a:rPr lang="fr-FR" smtClean="0"/>
              <a:t>31/10/2025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011D93D-4D5F-41C9-8688-99119BA76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FFBC3D3-4572-40E7-A969-BF75EF595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B604F-0CD1-4080-B82A-D54119AB29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79439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Vi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3"/>
          <p:cNvSpPr>
            <a:spLocks noGrp="1"/>
          </p:cNvSpPr>
          <p:nvPr>
            <p:ph type="title" hasCustomPrompt="1"/>
          </p:nvPr>
        </p:nvSpPr>
        <p:spPr>
          <a:xfrm>
            <a:off x="900971" y="555195"/>
            <a:ext cx="10390065" cy="555195"/>
          </a:xfrm>
          <a:prstGeom prst="rect">
            <a:avLst/>
          </a:prstGeom>
        </p:spPr>
        <p:txBody>
          <a:bodyPr/>
          <a:lstStyle>
            <a:lvl1pPr>
              <a:defRPr lang="en-US" sz="1996" b="1" baseline="0"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lvl="0"/>
            <a:r>
              <a:rPr lang="fr-FR"/>
              <a:t>Titre</a:t>
            </a:r>
            <a:br>
              <a:rPr lang="fr-FR"/>
            </a:br>
            <a:r>
              <a:rPr lang="fr-FR"/>
              <a:t/>
            </a:r>
            <a:br>
              <a:rPr lang="fr-FR"/>
            </a:br>
            <a:endParaRPr lang="en-US"/>
          </a:p>
        </p:txBody>
      </p:sp>
      <p:sp>
        <p:nvSpPr>
          <p:cNvPr id="9" name="Espace réservé du texte 15"/>
          <p:cNvSpPr>
            <a:spLocks noGrp="1"/>
          </p:cNvSpPr>
          <p:nvPr>
            <p:ph type="body" sz="quarter" idx="12" hasCustomPrompt="1"/>
          </p:nvPr>
        </p:nvSpPr>
        <p:spPr>
          <a:xfrm>
            <a:off x="900972" y="293927"/>
            <a:ext cx="4053417" cy="195951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lang="fr-FR" sz="1089" b="0" i="1" cap="small" baseline="0" smtClean="0">
                <a:latin typeface="+mj-lt"/>
                <a:ea typeface="+mj-ea"/>
                <a:cs typeface="+mj-cs"/>
              </a:defRPr>
            </a:lvl1pPr>
            <a:lvl2pPr>
              <a:defRPr lang="fr-FR" smtClean="0"/>
            </a:lvl2pPr>
            <a:lvl3pPr>
              <a:defRPr lang="fr-FR" sz="1633" smtClean="0"/>
            </a:lvl3pPr>
            <a:lvl4pPr>
              <a:defRPr lang="fr-FR" sz="1633" smtClean="0"/>
            </a:lvl4pPr>
            <a:lvl5pPr>
              <a:defRPr lang="en-US" sz="1633"/>
            </a:lvl5pPr>
          </a:lstStyle>
          <a:p>
            <a:pPr marL="0" lvl="0">
              <a:spcBef>
                <a:spcPct val="0"/>
              </a:spcBef>
            </a:pPr>
            <a:r>
              <a:rPr lang="fr-FR"/>
              <a:t>Chapitre</a:t>
            </a:r>
            <a:endParaRPr lang="en-US"/>
          </a:p>
        </p:txBody>
      </p:sp>
      <p:sp>
        <p:nvSpPr>
          <p:cNvPr id="10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598884" y="6410873"/>
            <a:ext cx="692151" cy="326585"/>
          </a:xfrm>
          <a:prstGeom prst="rect">
            <a:avLst/>
          </a:prstGeom>
        </p:spPr>
        <p:txBody>
          <a:bodyPr anchor="ctr"/>
          <a:lstStyle>
            <a:lvl1pPr algn="r">
              <a:defRPr sz="816"/>
            </a:lvl1pPr>
          </a:lstStyle>
          <a:p>
            <a:fld id="{1D2588A1-F2DD-46BF-9E05-8ECB7DCB54C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36634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>
          <p15:clr>
            <a:srgbClr val="FBAE40"/>
          </p15:clr>
        </p15:guide>
        <p15:guide id="2" pos="55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F3A27D-27F4-454F-874B-143D55BD2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59E8660-8E5A-4580-90A9-F3445594E7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D2DC9BF-0240-4557-BA73-7F8A28263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0BB48-9C4B-4ED7-BA0F-3A151DEE4116}" type="datetimeFigureOut">
              <a:rPr lang="fr-FR" smtClean="0"/>
              <a:t>31/10/2025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9F76C21-06AD-4252-A764-D62768CA9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82C852C-0A18-420A-90EC-35E0269E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B604F-0CD1-4080-B82A-D54119AB29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4483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F72F2B-0F8F-46DE-BCA4-C4E23318B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8A17685-5580-4CEE-A680-F1CC45AABF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C00650C-CE8C-48FA-95F7-F4813E3F4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0BB48-9C4B-4ED7-BA0F-3A151DEE4116}" type="datetimeFigureOut">
              <a:rPr lang="fr-FR" smtClean="0"/>
              <a:t>31/10/2025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E8AE28F-E691-40CA-AC3E-6CB66D63B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17F2379-4A8F-4EE7-8CDA-2951973D0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B604F-0CD1-4080-B82A-D54119AB29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1400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C23D8E-A278-4EAE-84D1-63B8FFCDD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9A48E45-E2C1-4307-A6D3-98DE9F5F9B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D4839DD-CDAC-4E22-9CB3-6FBD1FDE2A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2E441A9-B363-4E40-BF77-C24D4DA37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0BB48-9C4B-4ED7-BA0F-3A151DEE4116}" type="datetimeFigureOut">
              <a:rPr lang="fr-FR" smtClean="0"/>
              <a:t>31/10/2025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36173A7-7A3A-4502-BB1D-D72689285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B74E55B-4F52-4523-9771-EA57230B9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B604F-0CD1-4080-B82A-D54119AB29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7878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7EF80B-9FC3-4F67-AD1B-71C10E2D0C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71AB92E-D1EC-4EBE-99DB-27C7170754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4EF1CE3-6D43-4026-8393-5F38FC251D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41F3A754-7701-4870-BA94-E0331CE361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59AD7A6-629B-4768-9747-E745A8BF24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E8572E1-FDF4-47FC-99ED-E45788D8B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0BB48-9C4B-4ED7-BA0F-3A151DEE4116}" type="datetimeFigureOut">
              <a:rPr lang="fr-FR" smtClean="0"/>
              <a:t>31/10/2025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C13DE05-75FA-401E-A675-01F0A252D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AC5A96DA-E8D0-437D-BD25-BE94F4FF3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B604F-0CD1-4080-B82A-D54119AB29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156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ADCF4B2-CB07-4569-ABA0-3A024B6A1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FCFA70E-2E7F-407C-9DD7-4BAB8CA73E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0BB48-9C4B-4ED7-BA0F-3A151DEE4116}" type="datetimeFigureOut">
              <a:rPr lang="fr-FR" smtClean="0"/>
              <a:t>31/10/2025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86BAB3C-F1EE-4F4A-9FA4-E8E61D1E3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117B88C-BB66-4440-AD8E-EE8B3BE1A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B604F-0CD1-4080-B82A-D54119AB29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8691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1FAFFFB-C59A-4797-B0DD-CBDDFAAA2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0BB48-9C4B-4ED7-BA0F-3A151DEE4116}" type="datetimeFigureOut">
              <a:rPr lang="fr-FR" smtClean="0"/>
              <a:t>31/10/2025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7227E5B-3F05-4242-9D2C-4EB58F7F4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83D2EB6-3C6A-4094-B54D-9341C7786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B604F-0CD1-4080-B82A-D54119AB29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9371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7F1B90-4E45-4ECB-A697-773CD0C96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FCFD6DF-08C6-40D1-BB66-4E483D7025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8AED214-9911-4C91-A46A-FC1E5256BD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29ABF9C-8CA0-488B-8607-2A9A873980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0BB48-9C4B-4ED7-BA0F-3A151DEE4116}" type="datetimeFigureOut">
              <a:rPr lang="fr-FR" smtClean="0"/>
              <a:t>31/10/2025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8509199-555C-482E-97CA-9EF9AA564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CE425D3-75DD-4061-9C80-D99D84672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B604F-0CD1-4080-B82A-D54119AB29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1168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B923D4-3E7B-4AAB-B8ED-8A9835243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D230813-E4B3-4AD5-A770-F5051C4C4E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BA068F2-6B64-41D9-A726-DB7A4C8C1D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8708D8B-51A5-4E30-9190-8F3EB3334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0BB48-9C4B-4ED7-BA0F-3A151DEE4116}" type="datetimeFigureOut">
              <a:rPr lang="fr-FR" smtClean="0"/>
              <a:t>31/10/2025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15BD421-80C1-4368-B485-6830A0235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B9F425C-DF24-476D-8E70-6D6B521BA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B604F-0CD1-4080-B82A-D54119AB29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7492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93D9F1D8-B1ED-43DA-BABC-BE181A2585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06712DE-8779-4E1E-9687-743504D311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71FA38D-D759-415F-8F6E-286934EC8B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0BB48-9C4B-4ED7-BA0F-3A151DEE4116}" type="datetimeFigureOut">
              <a:rPr lang="fr-FR" smtClean="0"/>
              <a:t>31/10/2025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7F10407-9B92-438D-8013-193C4E66DC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B5D957F-C677-4FF0-9103-835DF57CC0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2B604F-0CD1-4080-B82A-D54119AB29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3193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749" y="70075"/>
            <a:ext cx="10644717" cy="678987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</p:pic>
      <p:sp>
        <p:nvSpPr>
          <p:cNvPr id="201" name="Forme libre 200"/>
          <p:cNvSpPr/>
          <p:nvPr/>
        </p:nvSpPr>
        <p:spPr>
          <a:xfrm>
            <a:off x="9607550" y="1339850"/>
            <a:ext cx="0" cy="431800"/>
          </a:xfrm>
          <a:custGeom>
            <a:avLst/>
            <a:gdLst>
              <a:gd name="connsiteX0" fmla="*/ 0 w 0"/>
              <a:gd name="connsiteY0" fmla="*/ 0 h 431800"/>
              <a:gd name="connsiteX1" fmla="*/ 0 w 0"/>
              <a:gd name="connsiteY1" fmla="*/ 431800 h 43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431800">
                <a:moveTo>
                  <a:pt x="0" y="0"/>
                </a:moveTo>
                <a:lnTo>
                  <a:pt x="0" y="431800"/>
                </a:lnTo>
              </a:path>
            </a:pathLst>
          </a:custGeom>
          <a:solidFill>
            <a:srgbClr val="FCD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9" name="Forme libre 208"/>
          <p:cNvSpPr/>
          <p:nvPr/>
        </p:nvSpPr>
        <p:spPr>
          <a:xfrm>
            <a:off x="9666890" y="1151034"/>
            <a:ext cx="1209943" cy="3926921"/>
          </a:xfrm>
          <a:custGeom>
            <a:avLst/>
            <a:gdLst>
              <a:gd name="connsiteX0" fmla="*/ 463550 w 1247775"/>
              <a:gd name="connsiteY0" fmla="*/ 3594100 h 3832225"/>
              <a:gd name="connsiteX1" fmla="*/ 463550 w 1247775"/>
              <a:gd name="connsiteY1" fmla="*/ 3594100 h 3832225"/>
              <a:gd name="connsiteX2" fmla="*/ 469900 w 1247775"/>
              <a:gd name="connsiteY2" fmla="*/ 3743325 h 3832225"/>
              <a:gd name="connsiteX3" fmla="*/ 508000 w 1247775"/>
              <a:gd name="connsiteY3" fmla="*/ 3800475 h 3832225"/>
              <a:gd name="connsiteX4" fmla="*/ 609600 w 1247775"/>
              <a:gd name="connsiteY4" fmla="*/ 3832225 h 3832225"/>
              <a:gd name="connsiteX5" fmla="*/ 695325 w 1247775"/>
              <a:gd name="connsiteY5" fmla="*/ 3714750 h 3832225"/>
              <a:gd name="connsiteX6" fmla="*/ 793750 w 1247775"/>
              <a:gd name="connsiteY6" fmla="*/ 3476625 h 3832225"/>
              <a:gd name="connsiteX7" fmla="*/ 869950 w 1247775"/>
              <a:gd name="connsiteY7" fmla="*/ 3267075 h 3832225"/>
              <a:gd name="connsiteX8" fmla="*/ 936625 w 1247775"/>
              <a:gd name="connsiteY8" fmla="*/ 2955925 h 3832225"/>
              <a:gd name="connsiteX9" fmla="*/ 949325 w 1247775"/>
              <a:gd name="connsiteY9" fmla="*/ 2803525 h 3832225"/>
              <a:gd name="connsiteX10" fmla="*/ 895350 w 1247775"/>
              <a:gd name="connsiteY10" fmla="*/ 2555875 h 3832225"/>
              <a:gd name="connsiteX11" fmla="*/ 895350 w 1247775"/>
              <a:gd name="connsiteY11" fmla="*/ 2368550 h 3832225"/>
              <a:gd name="connsiteX12" fmla="*/ 939800 w 1247775"/>
              <a:gd name="connsiteY12" fmla="*/ 2212975 h 3832225"/>
              <a:gd name="connsiteX13" fmla="*/ 1009650 w 1247775"/>
              <a:gd name="connsiteY13" fmla="*/ 2101850 h 3832225"/>
              <a:gd name="connsiteX14" fmla="*/ 1136650 w 1247775"/>
              <a:gd name="connsiteY14" fmla="*/ 1930400 h 3832225"/>
              <a:gd name="connsiteX15" fmla="*/ 1247775 w 1247775"/>
              <a:gd name="connsiteY15" fmla="*/ 1749425 h 3832225"/>
              <a:gd name="connsiteX16" fmla="*/ 901700 w 1247775"/>
              <a:gd name="connsiteY16" fmla="*/ 1793875 h 3832225"/>
              <a:gd name="connsiteX17" fmla="*/ 863600 w 1247775"/>
              <a:gd name="connsiteY17" fmla="*/ 1546225 h 3832225"/>
              <a:gd name="connsiteX18" fmla="*/ 958850 w 1247775"/>
              <a:gd name="connsiteY18" fmla="*/ 1298575 h 3832225"/>
              <a:gd name="connsiteX19" fmla="*/ 923925 w 1247775"/>
              <a:gd name="connsiteY19" fmla="*/ 1139825 h 3832225"/>
              <a:gd name="connsiteX20" fmla="*/ 930275 w 1247775"/>
              <a:gd name="connsiteY20" fmla="*/ 895350 h 3832225"/>
              <a:gd name="connsiteX21" fmla="*/ 917575 w 1247775"/>
              <a:gd name="connsiteY21" fmla="*/ 631825 h 3832225"/>
              <a:gd name="connsiteX22" fmla="*/ 911225 w 1247775"/>
              <a:gd name="connsiteY22" fmla="*/ 482600 h 3832225"/>
              <a:gd name="connsiteX23" fmla="*/ 831850 w 1247775"/>
              <a:gd name="connsiteY23" fmla="*/ 225425 h 3832225"/>
              <a:gd name="connsiteX24" fmla="*/ 708025 w 1247775"/>
              <a:gd name="connsiteY24" fmla="*/ 22225 h 3832225"/>
              <a:gd name="connsiteX25" fmla="*/ 669925 w 1247775"/>
              <a:gd name="connsiteY25" fmla="*/ 0 h 3832225"/>
              <a:gd name="connsiteX26" fmla="*/ 0 w 1247775"/>
              <a:gd name="connsiteY26" fmla="*/ 225425 h 3832225"/>
              <a:gd name="connsiteX27" fmla="*/ 152400 w 1247775"/>
              <a:gd name="connsiteY27" fmla="*/ 285750 h 3832225"/>
              <a:gd name="connsiteX28" fmla="*/ 238125 w 1247775"/>
              <a:gd name="connsiteY28" fmla="*/ 330200 h 3832225"/>
              <a:gd name="connsiteX29" fmla="*/ 263525 w 1247775"/>
              <a:gd name="connsiteY29" fmla="*/ 355600 h 3832225"/>
              <a:gd name="connsiteX30" fmla="*/ 346075 w 1247775"/>
              <a:gd name="connsiteY30" fmla="*/ 247650 h 3832225"/>
              <a:gd name="connsiteX31" fmla="*/ 428625 w 1247775"/>
              <a:gd name="connsiteY31" fmla="*/ 336550 h 3832225"/>
              <a:gd name="connsiteX32" fmla="*/ 530225 w 1247775"/>
              <a:gd name="connsiteY32" fmla="*/ 492125 h 3832225"/>
              <a:gd name="connsiteX33" fmla="*/ 587375 w 1247775"/>
              <a:gd name="connsiteY33" fmla="*/ 612775 h 3832225"/>
              <a:gd name="connsiteX34" fmla="*/ 596900 w 1247775"/>
              <a:gd name="connsiteY34" fmla="*/ 720725 h 3832225"/>
              <a:gd name="connsiteX35" fmla="*/ 644525 w 1247775"/>
              <a:gd name="connsiteY35" fmla="*/ 3594100 h 3832225"/>
              <a:gd name="connsiteX36" fmla="*/ 463550 w 1247775"/>
              <a:gd name="connsiteY36" fmla="*/ 3594100 h 3832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1247775" h="3832225">
                <a:moveTo>
                  <a:pt x="463550" y="3594100"/>
                </a:moveTo>
                <a:lnTo>
                  <a:pt x="463550" y="3594100"/>
                </a:lnTo>
                <a:lnTo>
                  <a:pt x="469900" y="3743325"/>
                </a:lnTo>
                <a:lnTo>
                  <a:pt x="508000" y="3800475"/>
                </a:lnTo>
                <a:lnTo>
                  <a:pt x="609600" y="3832225"/>
                </a:lnTo>
                <a:lnTo>
                  <a:pt x="695325" y="3714750"/>
                </a:lnTo>
                <a:lnTo>
                  <a:pt x="793750" y="3476625"/>
                </a:lnTo>
                <a:lnTo>
                  <a:pt x="869950" y="3267075"/>
                </a:lnTo>
                <a:lnTo>
                  <a:pt x="936625" y="2955925"/>
                </a:lnTo>
                <a:lnTo>
                  <a:pt x="949325" y="2803525"/>
                </a:lnTo>
                <a:lnTo>
                  <a:pt x="895350" y="2555875"/>
                </a:lnTo>
                <a:lnTo>
                  <a:pt x="895350" y="2368550"/>
                </a:lnTo>
                <a:lnTo>
                  <a:pt x="939800" y="2212975"/>
                </a:lnTo>
                <a:lnTo>
                  <a:pt x="1009650" y="2101850"/>
                </a:lnTo>
                <a:lnTo>
                  <a:pt x="1136650" y="1930400"/>
                </a:lnTo>
                <a:lnTo>
                  <a:pt x="1247775" y="1749425"/>
                </a:lnTo>
                <a:lnTo>
                  <a:pt x="901700" y="1793875"/>
                </a:lnTo>
                <a:lnTo>
                  <a:pt x="863600" y="1546225"/>
                </a:lnTo>
                <a:lnTo>
                  <a:pt x="958850" y="1298575"/>
                </a:lnTo>
                <a:lnTo>
                  <a:pt x="923925" y="1139825"/>
                </a:lnTo>
                <a:lnTo>
                  <a:pt x="930275" y="895350"/>
                </a:lnTo>
                <a:lnTo>
                  <a:pt x="917575" y="631825"/>
                </a:lnTo>
                <a:lnTo>
                  <a:pt x="911225" y="482600"/>
                </a:lnTo>
                <a:lnTo>
                  <a:pt x="831850" y="225425"/>
                </a:lnTo>
                <a:lnTo>
                  <a:pt x="708025" y="22225"/>
                </a:lnTo>
                <a:lnTo>
                  <a:pt x="669925" y="0"/>
                </a:lnTo>
                <a:lnTo>
                  <a:pt x="0" y="225425"/>
                </a:lnTo>
                <a:lnTo>
                  <a:pt x="152400" y="285750"/>
                </a:lnTo>
                <a:lnTo>
                  <a:pt x="238125" y="330200"/>
                </a:lnTo>
                <a:lnTo>
                  <a:pt x="263525" y="355600"/>
                </a:lnTo>
                <a:lnTo>
                  <a:pt x="346075" y="247650"/>
                </a:lnTo>
                <a:lnTo>
                  <a:pt x="428625" y="336550"/>
                </a:lnTo>
                <a:lnTo>
                  <a:pt x="530225" y="492125"/>
                </a:lnTo>
                <a:lnTo>
                  <a:pt x="587375" y="612775"/>
                </a:lnTo>
                <a:lnTo>
                  <a:pt x="596900" y="720725"/>
                </a:lnTo>
                <a:lnTo>
                  <a:pt x="644525" y="3594100"/>
                </a:lnTo>
                <a:lnTo>
                  <a:pt x="463550" y="3594100"/>
                </a:lnTo>
                <a:close/>
              </a:path>
            </a:pathLst>
          </a:custGeom>
          <a:solidFill>
            <a:srgbClr val="FCD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1" name="Forme libre 210"/>
          <p:cNvSpPr/>
          <p:nvPr/>
        </p:nvSpPr>
        <p:spPr>
          <a:xfrm>
            <a:off x="10731085" y="5274733"/>
            <a:ext cx="730250" cy="292100"/>
          </a:xfrm>
          <a:custGeom>
            <a:avLst/>
            <a:gdLst>
              <a:gd name="connsiteX0" fmla="*/ 0 w 730250"/>
              <a:gd name="connsiteY0" fmla="*/ 0 h 292100"/>
              <a:gd name="connsiteX1" fmla="*/ 171450 w 730250"/>
              <a:gd name="connsiteY1" fmla="*/ 31750 h 292100"/>
              <a:gd name="connsiteX2" fmla="*/ 396875 w 730250"/>
              <a:gd name="connsiteY2" fmla="*/ 57150 h 292100"/>
              <a:gd name="connsiteX3" fmla="*/ 514350 w 730250"/>
              <a:gd name="connsiteY3" fmla="*/ 73025 h 292100"/>
              <a:gd name="connsiteX4" fmla="*/ 679450 w 730250"/>
              <a:gd name="connsiteY4" fmla="*/ 3175 h 292100"/>
              <a:gd name="connsiteX5" fmla="*/ 730250 w 730250"/>
              <a:gd name="connsiteY5" fmla="*/ 9525 h 292100"/>
              <a:gd name="connsiteX6" fmla="*/ 533400 w 730250"/>
              <a:gd name="connsiteY6" fmla="*/ 219075 h 292100"/>
              <a:gd name="connsiteX7" fmla="*/ 336550 w 730250"/>
              <a:gd name="connsiteY7" fmla="*/ 288925 h 292100"/>
              <a:gd name="connsiteX8" fmla="*/ 295275 w 730250"/>
              <a:gd name="connsiteY8" fmla="*/ 292100 h 292100"/>
              <a:gd name="connsiteX9" fmla="*/ 155575 w 730250"/>
              <a:gd name="connsiteY9" fmla="*/ 174625 h 292100"/>
              <a:gd name="connsiteX10" fmla="*/ 0 w 730250"/>
              <a:gd name="connsiteY10" fmla="*/ 0 h 292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30250" h="292100">
                <a:moveTo>
                  <a:pt x="0" y="0"/>
                </a:moveTo>
                <a:lnTo>
                  <a:pt x="171450" y="31750"/>
                </a:lnTo>
                <a:lnTo>
                  <a:pt x="396875" y="57150"/>
                </a:lnTo>
                <a:lnTo>
                  <a:pt x="514350" y="73025"/>
                </a:lnTo>
                <a:lnTo>
                  <a:pt x="679450" y="3175"/>
                </a:lnTo>
                <a:lnTo>
                  <a:pt x="730250" y="9525"/>
                </a:lnTo>
                <a:lnTo>
                  <a:pt x="533400" y="219075"/>
                </a:lnTo>
                <a:lnTo>
                  <a:pt x="336550" y="288925"/>
                </a:lnTo>
                <a:lnTo>
                  <a:pt x="295275" y="292100"/>
                </a:lnTo>
                <a:lnTo>
                  <a:pt x="155575" y="174625"/>
                </a:lnTo>
                <a:lnTo>
                  <a:pt x="0" y="0"/>
                </a:lnTo>
                <a:close/>
              </a:path>
            </a:pathLst>
          </a:custGeom>
          <a:solidFill>
            <a:srgbClr val="FCD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2" name="Forme libre 211"/>
          <p:cNvSpPr/>
          <p:nvPr/>
        </p:nvSpPr>
        <p:spPr>
          <a:xfrm>
            <a:off x="10431393" y="5135562"/>
            <a:ext cx="384175" cy="320675"/>
          </a:xfrm>
          <a:custGeom>
            <a:avLst/>
            <a:gdLst>
              <a:gd name="connsiteX0" fmla="*/ 384175 w 384175"/>
              <a:gd name="connsiteY0" fmla="*/ 320675 h 320675"/>
              <a:gd name="connsiteX1" fmla="*/ 85725 w 384175"/>
              <a:gd name="connsiteY1" fmla="*/ 12700 h 320675"/>
              <a:gd name="connsiteX2" fmla="*/ 0 w 384175"/>
              <a:gd name="connsiteY2" fmla="*/ 0 h 320675"/>
              <a:gd name="connsiteX3" fmla="*/ 41275 w 384175"/>
              <a:gd name="connsiteY3" fmla="*/ 85725 h 320675"/>
              <a:gd name="connsiteX4" fmla="*/ 98425 w 384175"/>
              <a:gd name="connsiteY4" fmla="*/ 196850 h 320675"/>
              <a:gd name="connsiteX5" fmla="*/ 165100 w 384175"/>
              <a:gd name="connsiteY5" fmla="*/ 292100 h 320675"/>
              <a:gd name="connsiteX6" fmla="*/ 209550 w 384175"/>
              <a:gd name="connsiteY6" fmla="*/ 307975 h 320675"/>
              <a:gd name="connsiteX7" fmla="*/ 282575 w 384175"/>
              <a:gd name="connsiteY7" fmla="*/ 301625 h 320675"/>
              <a:gd name="connsiteX8" fmla="*/ 336550 w 384175"/>
              <a:gd name="connsiteY8" fmla="*/ 282575 h 320675"/>
              <a:gd name="connsiteX9" fmla="*/ 384175 w 384175"/>
              <a:gd name="connsiteY9" fmla="*/ 320675 h 320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84175" h="320675">
                <a:moveTo>
                  <a:pt x="384175" y="320675"/>
                </a:moveTo>
                <a:lnTo>
                  <a:pt x="85725" y="12700"/>
                </a:lnTo>
                <a:lnTo>
                  <a:pt x="0" y="0"/>
                </a:lnTo>
                <a:lnTo>
                  <a:pt x="41275" y="85725"/>
                </a:lnTo>
                <a:lnTo>
                  <a:pt x="98425" y="196850"/>
                </a:lnTo>
                <a:lnTo>
                  <a:pt x="165100" y="292100"/>
                </a:lnTo>
                <a:lnTo>
                  <a:pt x="209550" y="307975"/>
                </a:lnTo>
                <a:lnTo>
                  <a:pt x="282575" y="301625"/>
                </a:lnTo>
                <a:lnTo>
                  <a:pt x="336550" y="282575"/>
                </a:lnTo>
                <a:lnTo>
                  <a:pt x="384175" y="320675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3" name="Forme libre 212"/>
          <p:cNvSpPr/>
          <p:nvPr/>
        </p:nvSpPr>
        <p:spPr>
          <a:xfrm>
            <a:off x="9936275" y="5132386"/>
            <a:ext cx="288925" cy="241300"/>
          </a:xfrm>
          <a:custGeom>
            <a:avLst/>
            <a:gdLst>
              <a:gd name="connsiteX0" fmla="*/ 288925 w 288925"/>
              <a:gd name="connsiteY0" fmla="*/ 98425 h 241300"/>
              <a:gd name="connsiteX1" fmla="*/ 114300 w 288925"/>
              <a:gd name="connsiteY1" fmla="*/ 0 h 241300"/>
              <a:gd name="connsiteX2" fmla="*/ 0 w 288925"/>
              <a:gd name="connsiteY2" fmla="*/ 9525 h 241300"/>
              <a:gd name="connsiteX3" fmla="*/ 50800 w 288925"/>
              <a:gd name="connsiteY3" fmla="*/ 203200 h 241300"/>
              <a:gd name="connsiteX4" fmla="*/ 47625 w 288925"/>
              <a:gd name="connsiteY4" fmla="*/ 241300 h 241300"/>
              <a:gd name="connsiteX5" fmla="*/ 288925 w 288925"/>
              <a:gd name="connsiteY5" fmla="*/ 98425 h 24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88925" h="241300">
                <a:moveTo>
                  <a:pt x="288925" y="98425"/>
                </a:moveTo>
                <a:lnTo>
                  <a:pt x="114300" y="0"/>
                </a:lnTo>
                <a:lnTo>
                  <a:pt x="0" y="9525"/>
                </a:lnTo>
                <a:lnTo>
                  <a:pt x="50800" y="203200"/>
                </a:lnTo>
                <a:lnTo>
                  <a:pt x="47625" y="241300"/>
                </a:lnTo>
                <a:lnTo>
                  <a:pt x="288925" y="98425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8" name="Forme libre 217"/>
          <p:cNvSpPr/>
          <p:nvPr/>
        </p:nvSpPr>
        <p:spPr>
          <a:xfrm>
            <a:off x="9115425" y="4591050"/>
            <a:ext cx="717550" cy="469900"/>
          </a:xfrm>
          <a:custGeom>
            <a:avLst/>
            <a:gdLst>
              <a:gd name="connsiteX0" fmla="*/ 708025 w 717550"/>
              <a:gd name="connsiteY0" fmla="*/ 403225 h 469900"/>
              <a:gd name="connsiteX1" fmla="*/ 717550 w 717550"/>
              <a:gd name="connsiteY1" fmla="*/ 469900 h 469900"/>
              <a:gd name="connsiteX2" fmla="*/ 177800 w 717550"/>
              <a:gd name="connsiteY2" fmla="*/ 469900 h 469900"/>
              <a:gd name="connsiteX3" fmla="*/ 44450 w 717550"/>
              <a:gd name="connsiteY3" fmla="*/ 431800 h 469900"/>
              <a:gd name="connsiteX4" fmla="*/ 15875 w 717550"/>
              <a:gd name="connsiteY4" fmla="*/ 339725 h 469900"/>
              <a:gd name="connsiteX5" fmla="*/ 0 w 717550"/>
              <a:gd name="connsiteY5" fmla="*/ 0 h 469900"/>
              <a:gd name="connsiteX6" fmla="*/ 57150 w 717550"/>
              <a:gd name="connsiteY6" fmla="*/ 0 h 469900"/>
              <a:gd name="connsiteX7" fmla="*/ 82550 w 717550"/>
              <a:gd name="connsiteY7" fmla="*/ 57150 h 469900"/>
              <a:gd name="connsiteX8" fmla="*/ 82550 w 717550"/>
              <a:gd name="connsiteY8" fmla="*/ 88900 h 469900"/>
              <a:gd name="connsiteX9" fmla="*/ 95250 w 717550"/>
              <a:gd name="connsiteY9" fmla="*/ 282575 h 469900"/>
              <a:gd name="connsiteX10" fmla="*/ 127000 w 717550"/>
              <a:gd name="connsiteY10" fmla="*/ 381000 h 469900"/>
              <a:gd name="connsiteX11" fmla="*/ 231775 w 717550"/>
              <a:gd name="connsiteY11" fmla="*/ 381000 h 469900"/>
              <a:gd name="connsiteX12" fmla="*/ 708025 w 717550"/>
              <a:gd name="connsiteY12" fmla="*/ 403225 h 469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17550" h="469900">
                <a:moveTo>
                  <a:pt x="708025" y="403225"/>
                </a:moveTo>
                <a:lnTo>
                  <a:pt x="717550" y="469900"/>
                </a:lnTo>
                <a:lnTo>
                  <a:pt x="177800" y="469900"/>
                </a:lnTo>
                <a:lnTo>
                  <a:pt x="44450" y="431800"/>
                </a:lnTo>
                <a:lnTo>
                  <a:pt x="15875" y="339725"/>
                </a:lnTo>
                <a:lnTo>
                  <a:pt x="0" y="0"/>
                </a:lnTo>
                <a:lnTo>
                  <a:pt x="57150" y="0"/>
                </a:lnTo>
                <a:lnTo>
                  <a:pt x="82550" y="57150"/>
                </a:lnTo>
                <a:lnTo>
                  <a:pt x="82550" y="88900"/>
                </a:lnTo>
                <a:lnTo>
                  <a:pt x="95250" y="282575"/>
                </a:lnTo>
                <a:lnTo>
                  <a:pt x="127000" y="381000"/>
                </a:lnTo>
                <a:lnTo>
                  <a:pt x="231775" y="381000"/>
                </a:lnTo>
                <a:lnTo>
                  <a:pt x="708025" y="403225"/>
                </a:lnTo>
                <a:close/>
              </a:path>
            </a:pathLst>
          </a:custGeom>
          <a:solidFill>
            <a:srgbClr val="FCD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0" name="Forme libre 219"/>
          <p:cNvSpPr/>
          <p:nvPr/>
        </p:nvSpPr>
        <p:spPr>
          <a:xfrm>
            <a:off x="9214120" y="1707327"/>
            <a:ext cx="338607" cy="2603852"/>
          </a:xfrm>
          <a:custGeom>
            <a:avLst/>
            <a:gdLst>
              <a:gd name="connsiteX0" fmla="*/ 314325 w 615950"/>
              <a:gd name="connsiteY0" fmla="*/ 2473325 h 2667000"/>
              <a:gd name="connsiteX1" fmla="*/ 307975 w 615950"/>
              <a:gd name="connsiteY1" fmla="*/ 2543175 h 2667000"/>
              <a:gd name="connsiteX2" fmla="*/ 60325 w 615950"/>
              <a:gd name="connsiteY2" fmla="*/ 2533650 h 2667000"/>
              <a:gd name="connsiteX3" fmla="*/ 73025 w 615950"/>
              <a:gd name="connsiteY3" fmla="*/ 2667000 h 2667000"/>
              <a:gd name="connsiteX4" fmla="*/ 3175 w 615950"/>
              <a:gd name="connsiteY4" fmla="*/ 2667000 h 2667000"/>
              <a:gd name="connsiteX5" fmla="*/ 0 w 615950"/>
              <a:gd name="connsiteY5" fmla="*/ 6350 h 2667000"/>
              <a:gd name="connsiteX6" fmla="*/ 53975 w 615950"/>
              <a:gd name="connsiteY6" fmla="*/ 0 h 2667000"/>
              <a:gd name="connsiteX7" fmla="*/ 73025 w 615950"/>
              <a:gd name="connsiteY7" fmla="*/ 22225 h 2667000"/>
              <a:gd name="connsiteX8" fmla="*/ 171450 w 615950"/>
              <a:gd name="connsiteY8" fmla="*/ 34925 h 2667000"/>
              <a:gd name="connsiteX9" fmla="*/ 495300 w 615950"/>
              <a:gd name="connsiteY9" fmla="*/ 184150 h 2667000"/>
              <a:gd name="connsiteX10" fmla="*/ 615950 w 615950"/>
              <a:gd name="connsiteY10" fmla="*/ 244475 h 2667000"/>
              <a:gd name="connsiteX11" fmla="*/ 92075 w 615950"/>
              <a:gd name="connsiteY11" fmla="*/ 269875 h 2667000"/>
              <a:gd name="connsiteX12" fmla="*/ 76200 w 615950"/>
              <a:gd name="connsiteY12" fmla="*/ 387350 h 2667000"/>
              <a:gd name="connsiteX13" fmla="*/ 85725 w 615950"/>
              <a:gd name="connsiteY13" fmla="*/ 2495550 h 2667000"/>
              <a:gd name="connsiteX14" fmla="*/ 314325 w 615950"/>
              <a:gd name="connsiteY14" fmla="*/ 2473325 h 2667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615950" h="2667000">
                <a:moveTo>
                  <a:pt x="314325" y="2473325"/>
                </a:moveTo>
                <a:lnTo>
                  <a:pt x="307975" y="2543175"/>
                </a:lnTo>
                <a:lnTo>
                  <a:pt x="60325" y="2533650"/>
                </a:lnTo>
                <a:lnTo>
                  <a:pt x="73025" y="2667000"/>
                </a:lnTo>
                <a:lnTo>
                  <a:pt x="3175" y="2667000"/>
                </a:lnTo>
                <a:cubicBezTo>
                  <a:pt x="2117" y="1780117"/>
                  <a:pt x="1058" y="893233"/>
                  <a:pt x="0" y="6350"/>
                </a:cubicBezTo>
                <a:lnTo>
                  <a:pt x="53975" y="0"/>
                </a:lnTo>
                <a:lnTo>
                  <a:pt x="73025" y="22225"/>
                </a:lnTo>
                <a:lnTo>
                  <a:pt x="171450" y="34925"/>
                </a:lnTo>
                <a:lnTo>
                  <a:pt x="495300" y="184150"/>
                </a:lnTo>
                <a:lnTo>
                  <a:pt x="615950" y="244475"/>
                </a:lnTo>
                <a:lnTo>
                  <a:pt x="92075" y="269875"/>
                </a:lnTo>
                <a:lnTo>
                  <a:pt x="76200" y="387350"/>
                </a:lnTo>
                <a:lnTo>
                  <a:pt x="85725" y="2495550"/>
                </a:lnTo>
                <a:lnTo>
                  <a:pt x="314325" y="2473325"/>
                </a:lnTo>
                <a:close/>
              </a:path>
            </a:pathLst>
          </a:custGeom>
          <a:solidFill>
            <a:srgbClr val="FCD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1" name="Forme libre 230"/>
          <p:cNvSpPr/>
          <p:nvPr/>
        </p:nvSpPr>
        <p:spPr>
          <a:xfrm>
            <a:off x="9105900" y="1349375"/>
            <a:ext cx="590550" cy="241300"/>
          </a:xfrm>
          <a:custGeom>
            <a:avLst/>
            <a:gdLst>
              <a:gd name="connsiteX0" fmla="*/ 92075 w 590550"/>
              <a:gd name="connsiteY0" fmla="*/ 177800 h 241300"/>
              <a:gd name="connsiteX1" fmla="*/ 92075 w 590550"/>
              <a:gd name="connsiteY1" fmla="*/ 177800 h 241300"/>
              <a:gd name="connsiteX2" fmla="*/ 0 w 590550"/>
              <a:gd name="connsiteY2" fmla="*/ 136525 h 241300"/>
              <a:gd name="connsiteX3" fmla="*/ 15875 w 590550"/>
              <a:gd name="connsiteY3" fmla="*/ 88900 h 241300"/>
              <a:gd name="connsiteX4" fmla="*/ 79375 w 590550"/>
              <a:gd name="connsiteY4" fmla="*/ 60325 h 241300"/>
              <a:gd name="connsiteX5" fmla="*/ 127000 w 590550"/>
              <a:gd name="connsiteY5" fmla="*/ 0 h 241300"/>
              <a:gd name="connsiteX6" fmla="*/ 298450 w 590550"/>
              <a:gd name="connsiteY6" fmla="*/ 69850 h 241300"/>
              <a:gd name="connsiteX7" fmla="*/ 577850 w 590550"/>
              <a:gd name="connsiteY7" fmla="*/ 209550 h 241300"/>
              <a:gd name="connsiteX8" fmla="*/ 590550 w 590550"/>
              <a:gd name="connsiteY8" fmla="*/ 241300 h 241300"/>
              <a:gd name="connsiteX9" fmla="*/ 219075 w 590550"/>
              <a:gd name="connsiteY9" fmla="*/ 101600 h 241300"/>
              <a:gd name="connsiteX10" fmla="*/ 120650 w 590550"/>
              <a:gd name="connsiteY10" fmla="*/ 88900 h 241300"/>
              <a:gd name="connsiteX11" fmla="*/ 92075 w 590550"/>
              <a:gd name="connsiteY11" fmla="*/ 177800 h 24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90550" h="241300">
                <a:moveTo>
                  <a:pt x="92075" y="177800"/>
                </a:moveTo>
                <a:lnTo>
                  <a:pt x="92075" y="177800"/>
                </a:lnTo>
                <a:lnTo>
                  <a:pt x="0" y="136525"/>
                </a:lnTo>
                <a:lnTo>
                  <a:pt x="15875" y="88900"/>
                </a:lnTo>
                <a:lnTo>
                  <a:pt x="79375" y="60325"/>
                </a:lnTo>
                <a:lnTo>
                  <a:pt x="127000" y="0"/>
                </a:lnTo>
                <a:lnTo>
                  <a:pt x="298450" y="69850"/>
                </a:lnTo>
                <a:lnTo>
                  <a:pt x="577850" y="209550"/>
                </a:lnTo>
                <a:lnTo>
                  <a:pt x="590550" y="241300"/>
                </a:lnTo>
                <a:lnTo>
                  <a:pt x="219075" y="101600"/>
                </a:lnTo>
                <a:lnTo>
                  <a:pt x="120650" y="88900"/>
                </a:lnTo>
                <a:lnTo>
                  <a:pt x="92075" y="177800"/>
                </a:lnTo>
                <a:close/>
              </a:path>
            </a:pathLst>
          </a:custGeom>
          <a:solidFill>
            <a:srgbClr val="FCD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2" name="Forme libre 231"/>
          <p:cNvSpPr/>
          <p:nvPr/>
        </p:nvSpPr>
        <p:spPr>
          <a:xfrm>
            <a:off x="9448800" y="1336675"/>
            <a:ext cx="0" cy="0"/>
          </a:xfrm>
          <a:custGeom>
            <a:avLst/>
            <a:gdLst>
              <a:gd name="connsiteX0" fmla="*/ 0 w 0"/>
              <a:gd name="connsiteY0" fmla="*/ 0 h 0"/>
              <a:gd name="connsiteX1" fmla="*/ 0 w 0"/>
              <a:gd name="connsiteY1" fmla="*/ 0 h 0"/>
              <a:gd name="connsiteX2" fmla="*/ 0 w 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3" name="Forme libre 232"/>
          <p:cNvSpPr/>
          <p:nvPr/>
        </p:nvSpPr>
        <p:spPr>
          <a:xfrm>
            <a:off x="8058860" y="546893"/>
            <a:ext cx="1485900" cy="828675"/>
          </a:xfrm>
          <a:custGeom>
            <a:avLst/>
            <a:gdLst>
              <a:gd name="connsiteX0" fmla="*/ 1470025 w 1485900"/>
              <a:gd name="connsiteY0" fmla="*/ 828675 h 828675"/>
              <a:gd name="connsiteX1" fmla="*/ 1470025 w 1485900"/>
              <a:gd name="connsiteY1" fmla="*/ 828675 h 828675"/>
              <a:gd name="connsiteX2" fmla="*/ 1435100 w 1485900"/>
              <a:gd name="connsiteY2" fmla="*/ 781050 h 828675"/>
              <a:gd name="connsiteX3" fmla="*/ 1282700 w 1485900"/>
              <a:gd name="connsiteY3" fmla="*/ 584200 h 828675"/>
              <a:gd name="connsiteX4" fmla="*/ 1193800 w 1485900"/>
              <a:gd name="connsiteY4" fmla="*/ 450850 h 828675"/>
              <a:gd name="connsiteX5" fmla="*/ 1174750 w 1485900"/>
              <a:gd name="connsiteY5" fmla="*/ 311150 h 828675"/>
              <a:gd name="connsiteX6" fmla="*/ 1196975 w 1485900"/>
              <a:gd name="connsiteY6" fmla="*/ 222250 h 828675"/>
              <a:gd name="connsiteX7" fmla="*/ 1279525 w 1485900"/>
              <a:gd name="connsiteY7" fmla="*/ 177800 h 828675"/>
              <a:gd name="connsiteX8" fmla="*/ 1422400 w 1485900"/>
              <a:gd name="connsiteY8" fmla="*/ 114300 h 828675"/>
              <a:gd name="connsiteX9" fmla="*/ 1485900 w 1485900"/>
              <a:gd name="connsiteY9" fmla="*/ 79375 h 828675"/>
              <a:gd name="connsiteX10" fmla="*/ 1441450 w 1485900"/>
              <a:gd name="connsiteY10" fmla="*/ 15875 h 828675"/>
              <a:gd name="connsiteX11" fmla="*/ 1409700 w 1485900"/>
              <a:gd name="connsiteY11" fmla="*/ 0 h 828675"/>
              <a:gd name="connsiteX12" fmla="*/ 1273175 w 1485900"/>
              <a:gd name="connsiteY12" fmla="*/ 19050 h 828675"/>
              <a:gd name="connsiteX13" fmla="*/ 942975 w 1485900"/>
              <a:gd name="connsiteY13" fmla="*/ 12700 h 828675"/>
              <a:gd name="connsiteX14" fmla="*/ 1127125 w 1485900"/>
              <a:gd name="connsiteY14" fmla="*/ 88900 h 828675"/>
              <a:gd name="connsiteX15" fmla="*/ 1108075 w 1485900"/>
              <a:gd name="connsiteY15" fmla="*/ 165100 h 828675"/>
              <a:gd name="connsiteX16" fmla="*/ 1003300 w 1485900"/>
              <a:gd name="connsiteY16" fmla="*/ 441325 h 828675"/>
              <a:gd name="connsiteX17" fmla="*/ 1114425 w 1485900"/>
              <a:gd name="connsiteY17" fmla="*/ 568325 h 828675"/>
              <a:gd name="connsiteX18" fmla="*/ 1044575 w 1485900"/>
              <a:gd name="connsiteY18" fmla="*/ 476250 h 828675"/>
              <a:gd name="connsiteX19" fmla="*/ 993775 w 1485900"/>
              <a:gd name="connsiteY19" fmla="*/ 479425 h 828675"/>
              <a:gd name="connsiteX20" fmla="*/ 965200 w 1485900"/>
              <a:gd name="connsiteY20" fmla="*/ 536575 h 828675"/>
              <a:gd name="connsiteX21" fmla="*/ 682625 w 1485900"/>
              <a:gd name="connsiteY21" fmla="*/ 415925 h 828675"/>
              <a:gd name="connsiteX22" fmla="*/ 257175 w 1485900"/>
              <a:gd name="connsiteY22" fmla="*/ 238125 h 828675"/>
              <a:gd name="connsiteX23" fmla="*/ 250825 w 1485900"/>
              <a:gd name="connsiteY23" fmla="*/ 190500 h 828675"/>
              <a:gd name="connsiteX24" fmla="*/ 22225 w 1485900"/>
              <a:gd name="connsiteY24" fmla="*/ 114300 h 828675"/>
              <a:gd name="connsiteX25" fmla="*/ 0 w 1485900"/>
              <a:gd name="connsiteY25" fmla="*/ 225425 h 828675"/>
              <a:gd name="connsiteX26" fmla="*/ 330200 w 1485900"/>
              <a:gd name="connsiteY26" fmla="*/ 339725 h 828675"/>
              <a:gd name="connsiteX27" fmla="*/ 495300 w 1485900"/>
              <a:gd name="connsiteY27" fmla="*/ 403225 h 828675"/>
              <a:gd name="connsiteX28" fmla="*/ 784225 w 1485900"/>
              <a:gd name="connsiteY28" fmla="*/ 504825 h 828675"/>
              <a:gd name="connsiteX29" fmla="*/ 1022350 w 1485900"/>
              <a:gd name="connsiteY29" fmla="*/ 615950 h 828675"/>
              <a:gd name="connsiteX30" fmla="*/ 1263650 w 1485900"/>
              <a:gd name="connsiteY30" fmla="*/ 755650 h 828675"/>
              <a:gd name="connsiteX31" fmla="*/ 1470025 w 1485900"/>
              <a:gd name="connsiteY31" fmla="*/ 828675 h 828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485900" h="828675">
                <a:moveTo>
                  <a:pt x="1470025" y="828675"/>
                </a:moveTo>
                <a:lnTo>
                  <a:pt x="1470025" y="828675"/>
                </a:lnTo>
                <a:lnTo>
                  <a:pt x="1435100" y="781050"/>
                </a:lnTo>
                <a:lnTo>
                  <a:pt x="1282700" y="584200"/>
                </a:lnTo>
                <a:lnTo>
                  <a:pt x="1193800" y="450850"/>
                </a:lnTo>
                <a:lnTo>
                  <a:pt x="1174750" y="311150"/>
                </a:lnTo>
                <a:lnTo>
                  <a:pt x="1196975" y="222250"/>
                </a:lnTo>
                <a:lnTo>
                  <a:pt x="1279525" y="177800"/>
                </a:lnTo>
                <a:lnTo>
                  <a:pt x="1422400" y="114300"/>
                </a:lnTo>
                <a:lnTo>
                  <a:pt x="1485900" y="79375"/>
                </a:lnTo>
                <a:lnTo>
                  <a:pt x="1441450" y="15875"/>
                </a:lnTo>
                <a:lnTo>
                  <a:pt x="1409700" y="0"/>
                </a:lnTo>
                <a:lnTo>
                  <a:pt x="1273175" y="19050"/>
                </a:lnTo>
                <a:lnTo>
                  <a:pt x="942975" y="12700"/>
                </a:lnTo>
                <a:lnTo>
                  <a:pt x="1127125" y="88900"/>
                </a:lnTo>
                <a:lnTo>
                  <a:pt x="1108075" y="165100"/>
                </a:lnTo>
                <a:lnTo>
                  <a:pt x="1003300" y="441325"/>
                </a:lnTo>
                <a:lnTo>
                  <a:pt x="1114425" y="568325"/>
                </a:lnTo>
                <a:lnTo>
                  <a:pt x="1044575" y="476250"/>
                </a:lnTo>
                <a:lnTo>
                  <a:pt x="993775" y="479425"/>
                </a:lnTo>
                <a:lnTo>
                  <a:pt x="965200" y="536575"/>
                </a:lnTo>
                <a:lnTo>
                  <a:pt x="682625" y="415925"/>
                </a:lnTo>
                <a:lnTo>
                  <a:pt x="257175" y="238125"/>
                </a:lnTo>
                <a:lnTo>
                  <a:pt x="250825" y="190500"/>
                </a:lnTo>
                <a:lnTo>
                  <a:pt x="22225" y="114300"/>
                </a:lnTo>
                <a:lnTo>
                  <a:pt x="0" y="225425"/>
                </a:lnTo>
                <a:lnTo>
                  <a:pt x="330200" y="339725"/>
                </a:lnTo>
                <a:lnTo>
                  <a:pt x="495300" y="403225"/>
                </a:lnTo>
                <a:lnTo>
                  <a:pt x="784225" y="504825"/>
                </a:lnTo>
                <a:lnTo>
                  <a:pt x="1022350" y="615950"/>
                </a:lnTo>
                <a:lnTo>
                  <a:pt x="1263650" y="755650"/>
                </a:lnTo>
                <a:lnTo>
                  <a:pt x="1470025" y="828675"/>
                </a:lnTo>
                <a:close/>
              </a:path>
            </a:pathLst>
          </a:custGeom>
          <a:solidFill>
            <a:srgbClr val="FCD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4" name="Forme libre 233"/>
          <p:cNvSpPr/>
          <p:nvPr/>
        </p:nvSpPr>
        <p:spPr>
          <a:xfrm>
            <a:off x="7361356" y="261901"/>
            <a:ext cx="603250" cy="685800"/>
          </a:xfrm>
          <a:custGeom>
            <a:avLst/>
            <a:gdLst>
              <a:gd name="connsiteX0" fmla="*/ 441325 w 603250"/>
              <a:gd name="connsiteY0" fmla="*/ 0 h 685800"/>
              <a:gd name="connsiteX1" fmla="*/ 441325 w 603250"/>
              <a:gd name="connsiteY1" fmla="*/ 0 h 685800"/>
              <a:gd name="connsiteX2" fmla="*/ 603250 w 603250"/>
              <a:gd name="connsiteY2" fmla="*/ 41275 h 685800"/>
              <a:gd name="connsiteX3" fmla="*/ 546100 w 603250"/>
              <a:gd name="connsiteY3" fmla="*/ 203200 h 685800"/>
              <a:gd name="connsiteX4" fmla="*/ 508000 w 603250"/>
              <a:gd name="connsiteY4" fmla="*/ 374650 h 685800"/>
              <a:gd name="connsiteX5" fmla="*/ 450850 w 603250"/>
              <a:gd name="connsiteY5" fmla="*/ 428625 h 685800"/>
              <a:gd name="connsiteX6" fmla="*/ 469900 w 603250"/>
              <a:gd name="connsiteY6" fmla="*/ 479425 h 685800"/>
              <a:gd name="connsiteX7" fmla="*/ 444500 w 603250"/>
              <a:gd name="connsiteY7" fmla="*/ 542925 h 685800"/>
              <a:gd name="connsiteX8" fmla="*/ 317500 w 603250"/>
              <a:gd name="connsiteY8" fmla="*/ 584200 h 685800"/>
              <a:gd name="connsiteX9" fmla="*/ 0 w 603250"/>
              <a:gd name="connsiteY9" fmla="*/ 685800 h 685800"/>
              <a:gd name="connsiteX10" fmla="*/ 6350 w 603250"/>
              <a:gd name="connsiteY10" fmla="*/ 561975 h 685800"/>
              <a:gd name="connsiteX11" fmla="*/ 393700 w 603250"/>
              <a:gd name="connsiteY11" fmla="*/ 412750 h 685800"/>
              <a:gd name="connsiteX12" fmla="*/ 412750 w 603250"/>
              <a:gd name="connsiteY12" fmla="*/ 358775 h 685800"/>
              <a:gd name="connsiteX13" fmla="*/ 412750 w 603250"/>
              <a:gd name="connsiteY13" fmla="*/ 295275 h 685800"/>
              <a:gd name="connsiteX14" fmla="*/ 498475 w 603250"/>
              <a:gd name="connsiteY14" fmla="*/ 260350 h 685800"/>
              <a:gd name="connsiteX15" fmla="*/ 523875 w 603250"/>
              <a:gd name="connsiteY15" fmla="*/ 215900 h 685800"/>
              <a:gd name="connsiteX16" fmla="*/ 501650 w 603250"/>
              <a:gd name="connsiteY16" fmla="*/ 127000 h 685800"/>
              <a:gd name="connsiteX17" fmla="*/ 476250 w 603250"/>
              <a:gd name="connsiteY17" fmla="*/ 82550 h 685800"/>
              <a:gd name="connsiteX18" fmla="*/ 425450 w 603250"/>
              <a:gd name="connsiteY18" fmla="*/ 63500 h 685800"/>
              <a:gd name="connsiteX19" fmla="*/ 441325 w 603250"/>
              <a:gd name="connsiteY19" fmla="*/ 0 h 685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603250" h="685800">
                <a:moveTo>
                  <a:pt x="441325" y="0"/>
                </a:moveTo>
                <a:lnTo>
                  <a:pt x="441325" y="0"/>
                </a:lnTo>
                <a:lnTo>
                  <a:pt x="603250" y="41275"/>
                </a:lnTo>
                <a:lnTo>
                  <a:pt x="546100" y="203200"/>
                </a:lnTo>
                <a:lnTo>
                  <a:pt x="508000" y="374650"/>
                </a:lnTo>
                <a:lnTo>
                  <a:pt x="450850" y="428625"/>
                </a:lnTo>
                <a:lnTo>
                  <a:pt x="469900" y="479425"/>
                </a:lnTo>
                <a:lnTo>
                  <a:pt x="444500" y="542925"/>
                </a:lnTo>
                <a:lnTo>
                  <a:pt x="317500" y="584200"/>
                </a:lnTo>
                <a:lnTo>
                  <a:pt x="0" y="685800"/>
                </a:lnTo>
                <a:lnTo>
                  <a:pt x="6350" y="561975"/>
                </a:lnTo>
                <a:lnTo>
                  <a:pt x="393700" y="412750"/>
                </a:lnTo>
                <a:lnTo>
                  <a:pt x="412750" y="358775"/>
                </a:lnTo>
                <a:lnTo>
                  <a:pt x="412750" y="295275"/>
                </a:lnTo>
                <a:lnTo>
                  <a:pt x="498475" y="260350"/>
                </a:lnTo>
                <a:lnTo>
                  <a:pt x="523875" y="215900"/>
                </a:lnTo>
                <a:lnTo>
                  <a:pt x="501650" y="127000"/>
                </a:lnTo>
                <a:lnTo>
                  <a:pt x="476250" y="82550"/>
                </a:lnTo>
                <a:lnTo>
                  <a:pt x="425450" y="63500"/>
                </a:lnTo>
                <a:lnTo>
                  <a:pt x="441325" y="0"/>
                </a:lnTo>
                <a:close/>
              </a:path>
            </a:pathLst>
          </a:custGeom>
          <a:solidFill>
            <a:srgbClr val="FCD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7" name="Forme libre 236"/>
          <p:cNvSpPr/>
          <p:nvPr/>
        </p:nvSpPr>
        <p:spPr>
          <a:xfrm>
            <a:off x="8258175" y="1539875"/>
            <a:ext cx="350245" cy="161573"/>
          </a:xfrm>
          <a:custGeom>
            <a:avLst/>
            <a:gdLst>
              <a:gd name="connsiteX0" fmla="*/ 307975 w 307975"/>
              <a:gd name="connsiteY0" fmla="*/ 174625 h 174625"/>
              <a:gd name="connsiteX1" fmla="*/ 200025 w 307975"/>
              <a:gd name="connsiteY1" fmla="*/ 12700 h 174625"/>
              <a:gd name="connsiteX2" fmla="*/ 69850 w 307975"/>
              <a:gd name="connsiteY2" fmla="*/ 0 h 174625"/>
              <a:gd name="connsiteX3" fmla="*/ 28575 w 307975"/>
              <a:gd name="connsiteY3" fmla="*/ 50800 h 174625"/>
              <a:gd name="connsiteX4" fmla="*/ 12700 w 307975"/>
              <a:gd name="connsiteY4" fmla="*/ 107950 h 174625"/>
              <a:gd name="connsiteX5" fmla="*/ 0 w 307975"/>
              <a:gd name="connsiteY5" fmla="*/ 168275 h 174625"/>
              <a:gd name="connsiteX6" fmla="*/ 307975 w 307975"/>
              <a:gd name="connsiteY6" fmla="*/ 174625 h 174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7975" h="174625">
                <a:moveTo>
                  <a:pt x="307975" y="174625"/>
                </a:moveTo>
                <a:lnTo>
                  <a:pt x="200025" y="12700"/>
                </a:lnTo>
                <a:lnTo>
                  <a:pt x="69850" y="0"/>
                </a:lnTo>
                <a:lnTo>
                  <a:pt x="28575" y="50800"/>
                </a:lnTo>
                <a:lnTo>
                  <a:pt x="12700" y="107950"/>
                </a:lnTo>
                <a:lnTo>
                  <a:pt x="0" y="168275"/>
                </a:lnTo>
                <a:lnTo>
                  <a:pt x="307975" y="174625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8" name="Forme libre 237"/>
          <p:cNvSpPr/>
          <p:nvPr/>
        </p:nvSpPr>
        <p:spPr>
          <a:xfrm rot="21271714">
            <a:off x="8029612" y="1569987"/>
            <a:ext cx="190866" cy="132521"/>
          </a:xfrm>
          <a:custGeom>
            <a:avLst/>
            <a:gdLst>
              <a:gd name="connsiteX0" fmla="*/ 158750 w 206375"/>
              <a:gd name="connsiteY0" fmla="*/ 146050 h 146050"/>
              <a:gd name="connsiteX1" fmla="*/ 206375 w 206375"/>
              <a:gd name="connsiteY1" fmla="*/ 76200 h 146050"/>
              <a:gd name="connsiteX2" fmla="*/ 200025 w 206375"/>
              <a:gd name="connsiteY2" fmla="*/ 0 h 146050"/>
              <a:gd name="connsiteX3" fmla="*/ 177800 w 206375"/>
              <a:gd name="connsiteY3" fmla="*/ 6350 h 146050"/>
              <a:gd name="connsiteX4" fmla="*/ 85725 w 206375"/>
              <a:gd name="connsiteY4" fmla="*/ 101600 h 146050"/>
              <a:gd name="connsiteX5" fmla="*/ 0 w 206375"/>
              <a:gd name="connsiteY5" fmla="*/ 130175 h 146050"/>
              <a:gd name="connsiteX6" fmla="*/ 158750 w 206375"/>
              <a:gd name="connsiteY6" fmla="*/ 146050 h 14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6375" h="146050">
                <a:moveTo>
                  <a:pt x="158750" y="146050"/>
                </a:moveTo>
                <a:lnTo>
                  <a:pt x="206375" y="76200"/>
                </a:lnTo>
                <a:lnTo>
                  <a:pt x="200025" y="0"/>
                </a:lnTo>
                <a:lnTo>
                  <a:pt x="177800" y="6350"/>
                </a:lnTo>
                <a:lnTo>
                  <a:pt x="85725" y="101600"/>
                </a:lnTo>
                <a:lnTo>
                  <a:pt x="0" y="130175"/>
                </a:lnTo>
                <a:lnTo>
                  <a:pt x="158750" y="14605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0" name="Forme libre 239"/>
          <p:cNvSpPr/>
          <p:nvPr/>
        </p:nvSpPr>
        <p:spPr>
          <a:xfrm>
            <a:off x="8359775" y="1270000"/>
            <a:ext cx="120157" cy="92075"/>
          </a:xfrm>
          <a:custGeom>
            <a:avLst/>
            <a:gdLst>
              <a:gd name="connsiteX0" fmla="*/ 57150 w 117475"/>
              <a:gd name="connsiteY0" fmla="*/ 0 h 101600"/>
              <a:gd name="connsiteX1" fmla="*/ 98425 w 117475"/>
              <a:gd name="connsiteY1" fmla="*/ 6350 h 101600"/>
              <a:gd name="connsiteX2" fmla="*/ 117475 w 117475"/>
              <a:gd name="connsiteY2" fmla="*/ 22225 h 101600"/>
              <a:gd name="connsiteX3" fmla="*/ 104775 w 117475"/>
              <a:gd name="connsiteY3" fmla="*/ 79375 h 101600"/>
              <a:gd name="connsiteX4" fmla="*/ 53975 w 117475"/>
              <a:gd name="connsiteY4" fmla="*/ 98425 h 101600"/>
              <a:gd name="connsiteX5" fmla="*/ 0 w 117475"/>
              <a:gd name="connsiteY5" fmla="*/ 101600 h 101600"/>
              <a:gd name="connsiteX6" fmla="*/ 57150 w 117475"/>
              <a:gd name="connsiteY6" fmla="*/ 0 h 10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7475" h="101600">
                <a:moveTo>
                  <a:pt x="57150" y="0"/>
                </a:moveTo>
                <a:lnTo>
                  <a:pt x="98425" y="6350"/>
                </a:lnTo>
                <a:lnTo>
                  <a:pt x="117475" y="22225"/>
                </a:lnTo>
                <a:lnTo>
                  <a:pt x="104775" y="79375"/>
                </a:lnTo>
                <a:lnTo>
                  <a:pt x="53975" y="98425"/>
                </a:lnTo>
                <a:lnTo>
                  <a:pt x="0" y="101600"/>
                </a:lnTo>
                <a:lnTo>
                  <a:pt x="57150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2" name="Forme libre 241"/>
          <p:cNvSpPr/>
          <p:nvPr/>
        </p:nvSpPr>
        <p:spPr>
          <a:xfrm>
            <a:off x="8896350" y="1828800"/>
            <a:ext cx="123825" cy="79375"/>
          </a:xfrm>
          <a:custGeom>
            <a:avLst/>
            <a:gdLst>
              <a:gd name="connsiteX0" fmla="*/ 6350 w 123825"/>
              <a:gd name="connsiteY0" fmla="*/ 0 h 79375"/>
              <a:gd name="connsiteX1" fmla="*/ 95250 w 123825"/>
              <a:gd name="connsiteY1" fmla="*/ 6350 h 79375"/>
              <a:gd name="connsiteX2" fmla="*/ 123825 w 123825"/>
              <a:gd name="connsiteY2" fmla="*/ 60325 h 79375"/>
              <a:gd name="connsiteX3" fmla="*/ 63500 w 123825"/>
              <a:gd name="connsiteY3" fmla="*/ 79375 h 79375"/>
              <a:gd name="connsiteX4" fmla="*/ 0 w 123825"/>
              <a:gd name="connsiteY4" fmla="*/ 76200 h 79375"/>
              <a:gd name="connsiteX5" fmla="*/ 6350 w 123825"/>
              <a:gd name="connsiteY5" fmla="*/ 0 h 7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3825" h="79375">
                <a:moveTo>
                  <a:pt x="6350" y="0"/>
                </a:moveTo>
                <a:lnTo>
                  <a:pt x="95250" y="6350"/>
                </a:lnTo>
                <a:lnTo>
                  <a:pt x="123825" y="60325"/>
                </a:lnTo>
                <a:lnTo>
                  <a:pt x="63500" y="79375"/>
                </a:lnTo>
                <a:lnTo>
                  <a:pt x="0" y="76200"/>
                </a:lnTo>
                <a:lnTo>
                  <a:pt x="6350" y="0"/>
                </a:lnTo>
                <a:close/>
              </a:path>
            </a:pathLst>
          </a:custGeom>
          <a:solidFill>
            <a:srgbClr val="FCD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3" name="Forme libre 242"/>
          <p:cNvSpPr/>
          <p:nvPr/>
        </p:nvSpPr>
        <p:spPr>
          <a:xfrm>
            <a:off x="7454900" y="2930525"/>
            <a:ext cx="565150" cy="482600"/>
          </a:xfrm>
          <a:custGeom>
            <a:avLst/>
            <a:gdLst>
              <a:gd name="connsiteX0" fmla="*/ 558800 w 565150"/>
              <a:gd name="connsiteY0" fmla="*/ 0 h 482600"/>
              <a:gd name="connsiteX1" fmla="*/ 390525 w 565150"/>
              <a:gd name="connsiteY1" fmla="*/ 3175 h 482600"/>
              <a:gd name="connsiteX2" fmla="*/ 390525 w 565150"/>
              <a:gd name="connsiteY2" fmla="*/ 177800 h 482600"/>
              <a:gd name="connsiteX3" fmla="*/ 196850 w 565150"/>
              <a:gd name="connsiteY3" fmla="*/ 180975 h 482600"/>
              <a:gd name="connsiteX4" fmla="*/ 187325 w 565150"/>
              <a:gd name="connsiteY4" fmla="*/ 3175 h 482600"/>
              <a:gd name="connsiteX5" fmla="*/ 15875 w 565150"/>
              <a:gd name="connsiteY5" fmla="*/ 3175 h 482600"/>
              <a:gd name="connsiteX6" fmla="*/ 0 w 565150"/>
              <a:gd name="connsiteY6" fmla="*/ 469900 h 482600"/>
              <a:gd name="connsiteX7" fmla="*/ 203200 w 565150"/>
              <a:gd name="connsiteY7" fmla="*/ 479425 h 482600"/>
              <a:gd name="connsiteX8" fmla="*/ 193675 w 565150"/>
              <a:gd name="connsiteY8" fmla="*/ 263525 h 482600"/>
              <a:gd name="connsiteX9" fmla="*/ 371475 w 565150"/>
              <a:gd name="connsiteY9" fmla="*/ 266700 h 482600"/>
              <a:gd name="connsiteX10" fmla="*/ 368300 w 565150"/>
              <a:gd name="connsiteY10" fmla="*/ 412750 h 482600"/>
              <a:gd name="connsiteX11" fmla="*/ 200025 w 565150"/>
              <a:gd name="connsiteY11" fmla="*/ 412750 h 482600"/>
              <a:gd name="connsiteX12" fmla="*/ 200025 w 565150"/>
              <a:gd name="connsiteY12" fmla="*/ 479425 h 482600"/>
              <a:gd name="connsiteX13" fmla="*/ 476250 w 565150"/>
              <a:gd name="connsiteY13" fmla="*/ 482600 h 482600"/>
              <a:gd name="connsiteX14" fmla="*/ 476250 w 565150"/>
              <a:gd name="connsiteY14" fmla="*/ 368300 h 482600"/>
              <a:gd name="connsiteX15" fmla="*/ 565150 w 565150"/>
              <a:gd name="connsiteY15" fmla="*/ 342900 h 482600"/>
              <a:gd name="connsiteX16" fmla="*/ 558800 w 565150"/>
              <a:gd name="connsiteY16" fmla="*/ 0 h 48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65150" h="482600">
                <a:moveTo>
                  <a:pt x="558800" y="0"/>
                </a:moveTo>
                <a:lnTo>
                  <a:pt x="390525" y="3175"/>
                </a:lnTo>
                <a:lnTo>
                  <a:pt x="390525" y="177800"/>
                </a:lnTo>
                <a:lnTo>
                  <a:pt x="196850" y="180975"/>
                </a:lnTo>
                <a:lnTo>
                  <a:pt x="187325" y="3175"/>
                </a:lnTo>
                <a:lnTo>
                  <a:pt x="15875" y="3175"/>
                </a:lnTo>
                <a:lnTo>
                  <a:pt x="0" y="469900"/>
                </a:lnTo>
                <a:lnTo>
                  <a:pt x="203200" y="479425"/>
                </a:lnTo>
                <a:lnTo>
                  <a:pt x="193675" y="263525"/>
                </a:lnTo>
                <a:lnTo>
                  <a:pt x="371475" y="266700"/>
                </a:lnTo>
                <a:cubicBezTo>
                  <a:pt x="370417" y="315383"/>
                  <a:pt x="369358" y="364067"/>
                  <a:pt x="368300" y="412750"/>
                </a:cubicBezTo>
                <a:lnTo>
                  <a:pt x="200025" y="412750"/>
                </a:lnTo>
                <a:lnTo>
                  <a:pt x="200025" y="479425"/>
                </a:lnTo>
                <a:lnTo>
                  <a:pt x="476250" y="482600"/>
                </a:lnTo>
                <a:lnTo>
                  <a:pt x="476250" y="368300"/>
                </a:lnTo>
                <a:lnTo>
                  <a:pt x="565150" y="342900"/>
                </a:lnTo>
                <a:lnTo>
                  <a:pt x="558800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4" name="Forme libre 243"/>
          <p:cNvSpPr/>
          <p:nvPr/>
        </p:nvSpPr>
        <p:spPr>
          <a:xfrm>
            <a:off x="7435850" y="3435350"/>
            <a:ext cx="138642" cy="472017"/>
          </a:xfrm>
          <a:custGeom>
            <a:avLst/>
            <a:gdLst>
              <a:gd name="connsiteX0" fmla="*/ 142875 w 142875"/>
              <a:gd name="connsiteY0" fmla="*/ 3175 h 488950"/>
              <a:gd name="connsiteX1" fmla="*/ 0 w 142875"/>
              <a:gd name="connsiteY1" fmla="*/ 0 h 488950"/>
              <a:gd name="connsiteX2" fmla="*/ 19050 w 142875"/>
              <a:gd name="connsiteY2" fmla="*/ 488950 h 488950"/>
              <a:gd name="connsiteX3" fmla="*/ 139700 w 142875"/>
              <a:gd name="connsiteY3" fmla="*/ 479425 h 488950"/>
              <a:gd name="connsiteX4" fmla="*/ 142875 w 142875"/>
              <a:gd name="connsiteY4" fmla="*/ 3175 h 488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2875" h="488950">
                <a:moveTo>
                  <a:pt x="142875" y="3175"/>
                </a:moveTo>
                <a:lnTo>
                  <a:pt x="0" y="0"/>
                </a:lnTo>
                <a:lnTo>
                  <a:pt x="19050" y="488950"/>
                </a:lnTo>
                <a:lnTo>
                  <a:pt x="139700" y="479425"/>
                </a:lnTo>
                <a:cubicBezTo>
                  <a:pt x="138642" y="321733"/>
                  <a:pt x="137583" y="164042"/>
                  <a:pt x="142875" y="3175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7" name="Forme libre 246"/>
          <p:cNvSpPr/>
          <p:nvPr/>
        </p:nvSpPr>
        <p:spPr>
          <a:xfrm>
            <a:off x="7610327" y="3458650"/>
            <a:ext cx="480483" cy="848783"/>
          </a:xfrm>
          <a:custGeom>
            <a:avLst/>
            <a:gdLst>
              <a:gd name="connsiteX0" fmla="*/ 408516 w 480483"/>
              <a:gd name="connsiteY0" fmla="*/ 78317 h 848783"/>
              <a:gd name="connsiteX1" fmla="*/ 304800 w 480483"/>
              <a:gd name="connsiteY1" fmla="*/ 80433 h 848783"/>
              <a:gd name="connsiteX2" fmla="*/ 309033 w 480483"/>
              <a:gd name="connsiteY2" fmla="*/ 4233 h 848783"/>
              <a:gd name="connsiteX3" fmla="*/ 46566 w 480483"/>
              <a:gd name="connsiteY3" fmla="*/ 0 h 848783"/>
              <a:gd name="connsiteX4" fmla="*/ 2116 w 480483"/>
              <a:gd name="connsiteY4" fmla="*/ 44450 h 848783"/>
              <a:gd name="connsiteX5" fmla="*/ 211666 w 480483"/>
              <a:gd name="connsiteY5" fmla="*/ 46567 h 848783"/>
              <a:gd name="connsiteX6" fmla="*/ 213783 w 480483"/>
              <a:gd name="connsiteY6" fmla="*/ 201083 h 848783"/>
              <a:gd name="connsiteX7" fmla="*/ 57150 w 480483"/>
              <a:gd name="connsiteY7" fmla="*/ 207433 h 848783"/>
              <a:gd name="connsiteX8" fmla="*/ 61383 w 480483"/>
              <a:gd name="connsiteY8" fmla="*/ 46567 h 848783"/>
              <a:gd name="connsiteX9" fmla="*/ 0 w 480483"/>
              <a:gd name="connsiteY9" fmla="*/ 48683 h 848783"/>
              <a:gd name="connsiteX10" fmla="*/ 4233 w 480483"/>
              <a:gd name="connsiteY10" fmla="*/ 474133 h 848783"/>
              <a:gd name="connsiteX11" fmla="*/ 59266 w 480483"/>
              <a:gd name="connsiteY11" fmla="*/ 472017 h 848783"/>
              <a:gd name="connsiteX12" fmla="*/ 59266 w 480483"/>
              <a:gd name="connsiteY12" fmla="*/ 315383 h 848783"/>
              <a:gd name="connsiteX13" fmla="*/ 209550 w 480483"/>
              <a:gd name="connsiteY13" fmla="*/ 317500 h 848783"/>
              <a:gd name="connsiteX14" fmla="*/ 209550 w 480483"/>
              <a:gd name="connsiteY14" fmla="*/ 567267 h 848783"/>
              <a:gd name="connsiteX15" fmla="*/ 264583 w 480483"/>
              <a:gd name="connsiteY15" fmla="*/ 571500 h 848783"/>
              <a:gd name="connsiteX16" fmla="*/ 273050 w 480483"/>
              <a:gd name="connsiteY16" fmla="*/ 848783 h 848783"/>
              <a:gd name="connsiteX17" fmla="*/ 404283 w 480483"/>
              <a:gd name="connsiteY17" fmla="*/ 838200 h 848783"/>
              <a:gd name="connsiteX18" fmla="*/ 480483 w 480483"/>
              <a:gd name="connsiteY18" fmla="*/ 838200 h 848783"/>
              <a:gd name="connsiteX19" fmla="*/ 474133 w 480483"/>
              <a:gd name="connsiteY19" fmla="*/ 226483 h 848783"/>
              <a:gd name="connsiteX20" fmla="*/ 412750 w 480483"/>
              <a:gd name="connsiteY20" fmla="*/ 228600 h 848783"/>
              <a:gd name="connsiteX21" fmla="*/ 408516 w 480483"/>
              <a:gd name="connsiteY21" fmla="*/ 78317 h 848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80483" h="848783">
                <a:moveTo>
                  <a:pt x="408516" y="78317"/>
                </a:moveTo>
                <a:lnTo>
                  <a:pt x="304800" y="80433"/>
                </a:lnTo>
                <a:lnTo>
                  <a:pt x="309033" y="4233"/>
                </a:lnTo>
                <a:lnTo>
                  <a:pt x="46566" y="0"/>
                </a:lnTo>
                <a:lnTo>
                  <a:pt x="2116" y="44450"/>
                </a:lnTo>
                <a:lnTo>
                  <a:pt x="211666" y="46567"/>
                </a:lnTo>
                <a:cubicBezTo>
                  <a:pt x="212372" y="98072"/>
                  <a:pt x="213077" y="149578"/>
                  <a:pt x="213783" y="201083"/>
                </a:cubicBezTo>
                <a:lnTo>
                  <a:pt x="57150" y="207433"/>
                </a:lnTo>
                <a:lnTo>
                  <a:pt x="61383" y="46567"/>
                </a:lnTo>
                <a:lnTo>
                  <a:pt x="0" y="48683"/>
                </a:lnTo>
                <a:lnTo>
                  <a:pt x="4233" y="474133"/>
                </a:lnTo>
                <a:lnTo>
                  <a:pt x="59266" y="472017"/>
                </a:lnTo>
                <a:lnTo>
                  <a:pt x="59266" y="315383"/>
                </a:lnTo>
                <a:lnTo>
                  <a:pt x="209550" y="317500"/>
                </a:lnTo>
                <a:lnTo>
                  <a:pt x="209550" y="567267"/>
                </a:lnTo>
                <a:lnTo>
                  <a:pt x="264583" y="571500"/>
                </a:lnTo>
                <a:lnTo>
                  <a:pt x="273050" y="848783"/>
                </a:lnTo>
                <a:lnTo>
                  <a:pt x="404283" y="838200"/>
                </a:lnTo>
                <a:lnTo>
                  <a:pt x="480483" y="838200"/>
                </a:lnTo>
                <a:cubicBezTo>
                  <a:pt x="478366" y="634294"/>
                  <a:pt x="476250" y="430389"/>
                  <a:pt x="474133" y="226483"/>
                </a:cubicBezTo>
                <a:lnTo>
                  <a:pt x="412750" y="228600"/>
                </a:lnTo>
                <a:cubicBezTo>
                  <a:pt x="412044" y="182033"/>
                  <a:pt x="411339" y="135467"/>
                  <a:pt x="408516" y="78317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8" name="Forme libre 247"/>
          <p:cNvSpPr/>
          <p:nvPr/>
        </p:nvSpPr>
        <p:spPr>
          <a:xfrm>
            <a:off x="8185513" y="4010813"/>
            <a:ext cx="110066" cy="247650"/>
          </a:xfrm>
          <a:custGeom>
            <a:avLst/>
            <a:gdLst>
              <a:gd name="connsiteX0" fmla="*/ 0 w 110066"/>
              <a:gd name="connsiteY0" fmla="*/ 0 h 247650"/>
              <a:gd name="connsiteX1" fmla="*/ 103716 w 110066"/>
              <a:gd name="connsiteY1" fmla="*/ 6350 h 247650"/>
              <a:gd name="connsiteX2" fmla="*/ 110066 w 110066"/>
              <a:gd name="connsiteY2" fmla="*/ 247650 h 247650"/>
              <a:gd name="connsiteX3" fmla="*/ 2116 w 110066"/>
              <a:gd name="connsiteY3" fmla="*/ 243417 h 247650"/>
              <a:gd name="connsiteX4" fmla="*/ 0 w 110066"/>
              <a:gd name="connsiteY4" fmla="*/ 0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066" h="247650">
                <a:moveTo>
                  <a:pt x="0" y="0"/>
                </a:moveTo>
                <a:lnTo>
                  <a:pt x="103716" y="6350"/>
                </a:lnTo>
                <a:lnTo>
                  <a:pt x="110066" y="247650"/>
                </a:lnTo>
                <a:lnTo>
                  <a:pt x="2116" y="243417"/>
                </a:lnTo>
                <a:cubicBezTo>
                  <a:pt x="1411" y="162278"/>
                  <a:pt x="705" y="81139"/>
                  <a:pt x="0" y="0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4" name="Forme libre 253"/>
          <p:cNvSpPr/>
          <p:nvPr/>
        </p:nvSpPr>
        <p:spPr>
          <a:xfrm>
            <a:off x="8969966" y="4256721"/>
            <a:ext cx="80433" cy="422497"/>
          </a:xfrm>
          <a:custGeom>
            <a:avLst/>
            <a:gdLst>
              <a:gd name="connsiteX0" fmla="*/ 55033 w 80433"/>
              <a:gd name="connsiteY0" fmla="*/ 395816 h 422497"/>
              <a:gd name="connsiteX1" fmla="*/ 78317 w 80433"/>
              <a:gd name="connsiteY1" fmla="*/ 400050 h 422497"/>
              <a:gd name="connsiteX2" fmla="*/ 80433 w 80433"/>
              <a:gd name="connsiteY2" fmla="*/ 21166 h 422497"/>
              <a:gd name="connsiteX3" fmla="*/ 57150 w 80433"/>
              <a:gd name="connsiteY3" fmla="*/ 0 h 422497"/>
              <a:gd name="connsiteX4" fmla="*/ 0 w 80433"/>
              <a:gd name="connsiteY4" fmla="*/ 14816 h 422497"/>
              <a:gd name="connsiteX5" fmla="*/ 0 w 80433"/>
              <a:gd name="connsiteY5" fmla="*/ 35983 h 422497"/>
              <a:gd name="connsiteX6" fmla="*/ 48683 w 80433"/>
              <a:gd name="connsiteY6" fmla="*/ 50800 h 422497"/>
              <a:gd name="connsiteX7" fmla="*/ 55033 w 80433"/>
              <a:gd name="connsiteY7" fmla="*/ 395816 h 422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0433" h="422497">
                <a:moveTo>
                  <a:pt x="55033" y="395816"/>
                </a:moveTo>
                <a:cubicBezTo>
                  <a:pt x="59972" y="454024"/>
                  <a:pt x="70556" y="398639"/>
                  <a:pt x="78317" y="400050"/>
                </a:cubicBezTo>
                <a:cubicBezTo>
                  <a:pt x="79022" y="273755"/>
                  <a:pt x="79728" y="147461"/>
                  <a:pt x="80433" y="21166"/>
                </a:cubicBezTo>
                <a:lnTo>
                  <a:pt x="57150" y="0"/>
                </a:lnTo>
                <a:lnTo>
                  <a:pt x="0" y="14816"/>
                </a:lnTo>
                <a:lnTo>
                  <a:pt x="0" y="35983"/>
                </a:lnTo>
                <a:lnTo>
                  <a:pt x="48683" y="50800"/>
                </a:lnTo>
                <a:cubicBezTo>
                  <a:pt x="50094" y="160867"/>
                  <a:pt x="50094" y="337608"/>
                  <a:pt x="55033" y="395816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5" name="Forme libre 254"/>
          <p:cNvSpPr/>
          <p:nvPr/>
        </p:nvSpPr>
        <p:spPr>
          <a:xfrm>
            <a:off x="8930217" y="4445000"/>
            <a:ext cx="50800" cy="55033"/>
          </a:xfrm>
          <a:custGeom>
            <a:avLst/>
            <a:gdLst>
              <a:gd name="connsiteX0" fmla="*/ 0 w 50800"/>
              <a:gd name="connsiteY0" fmla="*/ 0 h 55033"/>
              <a:gd name="connsiteX1" fmla="*/ 42333 w 50800"/>
              <a:gd name="connsiteY1" fmla="*/ 2117 h 55033"/>
              <a:gd name="connsiteX2" fmla="*/ 50800 w 50800"/>
              <a:gd name="connsiteY2" fmla="*/ 44450 h 55033"/>
              <a:gd name="connsiteX3" fmla="*/ 27516 w 50800"/>
              <a:gd name="connsiteY3" fmla="*/ 55033 h 55033"/>
              <a:gd name="connsiteX4" fmla="*/ 0 w 50800"/>
              <a:gd name="connsiteY4" fmla="*/ 0 h 55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800" h="55033">
                <a:moveTo>
                  <a:pt x="0" y="0"/>
                </a:moveTo>
                <a:lnTo>
                  <a:pt x="42333" y="2117"/>
                </a:lnTo>
                <a:lnTo>
                  <a:pt x="50800" y="44450"/>
                </a:lnTo>
                <a:lnTo>
                  <a:pt x="27516" y="5503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7" name="Forme libre 256"/>
          <p:cNvSpPr/>
          <p:nvPr/>
        </p:nvSpPr>
        <p:spPr>
          <a:xfrm>
            <a:off x="8178270" y="5174818"/>
            <a:ext cx="455083" cy="679450"/>
          </a:xfrm>
          <a:custGeom>
            <a:avLst/>
            <a:gdLst>
              <a:gd name="connsiteX0" fmla="*/ 0 w 455083"/>
              <a:gd name="connsiteY0" fmla="*/ 21167 h 679450"/>
              <a:gd name="connsiteX1" fmla="*/ 2117 w 455083"/>
              <a:gd name="connsiteY1" fmla="*/ 679450 h 679450"/>
              <a:gd name="connsiteX2" fmla="*/ 63500 w 455083"/>
              <a:gd name="connsiteY2" fmla="*/ 618067 h 679450"/>
              <a:gd name="connsiteX3" fmla="*/ 80433 w 455083"/>
              <a:gd name="connsiteY3" fmla="*/ 546100 h 679450"/>
              <a:gd name="connsiteX4" fmla="*/ 152400 w 455083"/>
              <a:gd name="connsiteY4" fmla="*/ 491067 h 679450"/>
              <a:gd name="connsiteX5" fmla="*/ 224367 w 455083"/>
              <a:gd name="connsiteY5" fmla="*/ 436034 h 679450"/>
              <a:gd name="connsiteX6" fmla="*/ 306917 w 455083"/>
              <a:gd name="connsiteY6" fmla="*/ 381000 h 679450"/>
              <a:gd name="connsiteX7" fmla="*/ 370417 w 455083"/>
              <a:gd name="connsiteY7" fmla="*/ 323850 h 679450"/>
              <a:gd name="connsiteX8" fmla="*/ 414867 w 455083"/>
              <a:gd name="connsiteY8" fmla="*/ 270934 h 679450"/>
              <a:gd name="connsiteX9" fmla="*/ 452967 w 455083"/>
              <a:gd name="connsiteY9" fmla="*/ 218017 h 679450"/>
              <a:gd name="connsiteX10" fmla="*/ 455083 w 455083"/>
              <a:gd name="connsiteY10" fmla="*/ 148167 h 679450"/>
              <a:gd name="connsiteX11" fmla="*/ 423333 w 455083"/>
              <a:gd name="connsiteY11" fmla="*/ 69850 h 679450"/>
              <a:gd name="connsiteX12" fmla="*/ 383117 w 455083"/>
              <a:gd name="connsiteY12" fmla="*/ 38100 h 679450"/>
              <a:gd name="connsiteX13" fmla="*/ 342900 w 455083"/>
              <a:gd name="connsiteY13" fmla="*/ 21167 h 679450"/>
              <a:gd name="connsiteX14" fmla="*/ 268817 w 455083"/>
              <a:gd name="connsiteY14" fmla="*/ 0 h 679450"/>
              <a:gd name="connsiteX15" fmla="*/ 184150 w 455083"/>
              <a:gd name="connsiteY15" fmla="*/ 21167 h 679450"/>
              <a:gd name="connsiteX16" fmla="*/ 74083 w 455083"/>
              <a:gd name="connsiteY16" fmla="*/ 29634 h 679450"/>
              <a:gd name="connsiteX17" fmla="*/ 0 w 455083"/>
              <a:gd name="connsiteY17" fmla="*/ 21167 h 679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55083" h="679450">
                <a:moveTo>
                  <a:pt x="0" y="21167"/>
                </a:moveTo>
                <a:cubicBezTo>
                  <a:pt x="706" y="240595"/>
                  <a:pt x="1411" y="460022"/>
                  <a:pt x="2117" y="679450"/>
                </a:cubicBezTo>
                <a:lnTo>
                  <a:pt x="63500" y="618067"/>
                </a:lnTo>
                <a:lnTo>
                  <a:pt x="80433" y="546100"/>
                </a:lnTo>
                <a:lnTo>
                  <a:pt x="152400" y="491067"/>
                </a:lnTo>
                <a:lnTo>
                  <a:pt x="224367" y="436034"/>
                </a:lnTo>
                <a:lnTo>
                  <a:pt x="306917" y="381000"/>
                </a:lnTo>
                <a:lnTo>
                  <a:pt x="370417" y="323850"/>
                </a:lnTo>
                <a:lnTo>
                  <a:pt x="414867" y="270934"/>
                </a:lnTo>
                <a:lnTo>
                  <a:pt x="452967" y="218017"/>
                </a:lnTo>
                <a:cubicBezTo>
                  <a:pt x="453672" y="194734"/>
                  <a:pt x="454378" y="171450"/>
                  <a:pt x="455083" y="148167"/>
                </a:cubicBezTo>
                <a:lnTo>
                  <a:pt x="423333" y="69850"/>
                </a:lnTo>
                <a:lnTo>
                  <a:pt x="383117" y="38100"/>
                </a:lnTo>
                <a:lnTo>
                  <a:pt x="342900" y="21167"/>
                </a:lnTo>
                <a:lnTo>
                  <a:pt x="268817" y="0"/>
                </a:lnTo>
                <a:lnTo>
                  <a:pt x="184150" y="21167"/>
                </a:lnTo>
                <a:lnTo>
                  <a:pt x="74083" y="29634"/>
                </a:lnTo>
                <a:lnTo>
                  <a:pt x="0" y="21167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2" name="Forme libre 261"/>
          <p:cNvSpPr/>
          <p:nvPr/>
        </p:nvSpPr>
        <p:spPr>
          <a:xfrm>
            <a:off x="7484533" y="5179483"/>
            <a:ext cx="626534" cy="920750"/>
          </a:xfrm>
          <a:custGeom>
            <a:avLst/>
            <a:gdLst>
              <a:gd name="connsiteX0" fmla="*/ 618067 w 626534"/>
              <a:gd name="connsiteY0" fmla="*/ 0 h 920750"/>
              <a:gd name="connsiteX1" fmla="*/ 626534 w 626534"/>
              <a:gd name="connsiteY1" fmla="*/ 666750 h 920750"/>
              <a:gd name="connsiteX2" fmla="*/ 554567 w 626534"/>
              <a:gd name="connsiteY2" fmla="*/ 690034 h 920750"/>
              <a:gd name="connsiteX3" fmla="*/ 524934 w 626534"/>
              <a:gd name="connsiteY3" fmla="*/ 736600 h 920750"/>
              <a:gd name="connsiteX4" fmla="*/ 488950 w 626534"/>
              <a:gd name="connsiteY4" fmla="*/ 825500 h 920750"/>
              <a:gd name="connsiteX5" fmla="*/ 452967 w 626534"/>
              <a:gd name="connsiteY5" fmla="*/ 908050 h 920750"/>
              <a:gd name="connsiteX6" fmla="*/ 427567 w 626534"/>
              <a:gd name="connsiteY6" fmla="*/ 912284 h 920750"/>
              <a:gd name="connsiteX7" fmla="*/ 309034 w 626534"/>
              <a:gd name="connsiteY7" fmla="*/ 920750 h 920750"/>
              <a:gd name="connsiteX8" fmla="*/ 173567 w 626534"/>
              <a:gd name="connsiteY8" fmla="*/ 901700 h 920750"/>
              <a:gd name="connsiteX9" fmla="*/ 38100 w 626534"/>
              <a:gd name="connsiteY9" fmla="*/ 861484 h 920750"/>
              <a:gd name="connsiteX10" fmla="*/ 0 w 626534"/>
              <a:gd name="connsiteY10" fmla="*/ 844550 h 920750"/>
              <a:gd name="connsiteX11" fmla="*/ 25400 w 626534"/>
              <a:gd name="connsiteY11" fmla="*/ 800100 h 920750"/>
              <a:gd name="connsiteX12" fmla="*/ 146050 w 626534"/>
              <a:gd name="connsiteY12" fmla="*/ 800100 h 920750"/>
              <a:gd name="connsiteX13" fmla="*/ 281517 w 626534"/>
              <a:gd name="connsiteY13" fmla="*/ 766234 h 920750"/>
              <a:gd name="connsiteX14" fmla="*/ 370417 w 626534"/>
              <a:gd name="connsiteY14" fmla="*/ 706967 h 920750"/>
              <a:gd name="connsiteX15" fmla="*/ 393700 w 626534"/>
              <a:gd name="connsiteY15" fmla="*/ 662517 h 920750"/>
              <a:gd name="connsiteX16" fmla="*/ 378884 w 626534"/>
              <a:gd name="connsiteY16" fmla="*/ 611717 h 920750"/>
              <a:gd name="connsiteX17" fmla="*/ 450850 w 626534"/>
              <a:gd name="connsiteY17" fmla="*/ 601134 h 920750"/>
              <a:gd name="connsiteX18" fmla="*/ 419100 w 626534"/>
              <a:gd name="connsiteY18" fmla="*/ 105834 h 920750"/>
              <a:gd name="connsiteX19" fmla="*/ 436034 w 626534"/>
              <a:gd name="connsiteY19" fmla="*/ 71967 h 920750"/>
              <a:gd name="connsiteX20" fmla="*/ 514350 w 626534"/>
              <a:gd name="connsiteY20" fmla="*/ 42334 h 920750"/>
              <a:gd name="connsiteX21" fmla="*/ 618067 w 626534"/>
              <a:gd name="connsiteY21" fmla="*/ 0 h 920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626534" h="920750">
                <a:moveTo>
                  <a:pt x="618067" y="0"/>
                </a:moveTo>
                <a:lnTo>
                  <a:pt x="626534" y="666750"/>
                </a:lnTo>
                <a:lnTo>
                  <a:pt x="554567" y="690034"/>
                </a:lnTo>
                <a:lnTo>
                  <a:pt x="524934" y="736600"/>
                </a:lnTo>
                <a:lnTo>
                  <a:pt x="488950" y="825500"/>
                </a:lnTo>
                <a:lnTo>
                  <a:pt x="452967" y="908050"/>
                </a:lnTo>
                <a:lnTo>
                  <a:pt x="427567" y="912284"/>
                </a:lnTo>
                <a:lnTo>
                  <a:pt x="309034" y="920750"/>
                </a:lnTo>
                <a:lnTo>
                  <a:pt x="173567" y="901700"/>
                </a:lnTo>
                <a:lnTo>
                  <a:pt x="38100" y="861484"/>
                </a:lnTo>
                <a:lnTo>
                  <a:pt x="0" y="844550"/>
                </a:lnTo>
                <a:lnTo>
                  <a:pt x="25400" y="800100"/>
                </a:lnTo>
                <a:lnTo>
                  <a:pt x="146050" y="800100"/>
                </a:lnTo>
                <a:lnTo>
                  <a:pt x="281517" y="766234"/>
                </a:lnTo>
                <a:lnTo>
                  <a:pt x="370417" y="706967"/>
                </a:lnTo>
                <a:lnTo>
                  <a:pt x="393700" y="662517"/>
                </a:lnTo>
                <a:lnTo>
                  <a:pt x="378884" y="611717"/>
                </a:lnTo>
                <a:lnTo>
                  <a:pt x="450850" y="601134"/>
                </a:lnTo>
                <a:lnTo>
                  <a:pt x="419100" y="105834"/>
                </a:lnTo>
                <a:lnTo>
                  <a:pt x="436034" y="71967"/>
                </a:lnTo>
                <a:lnTo>
                  <a:pt x="514350" y="42334"/>
                </a:lnTo>
                <a:lnTo>
                  <a:pt x="618067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3" name="Forme libre 262"/>
          <p:cNvSpPr/>
          <p:nvPr/>
        </p:nvSpPr>
        <p:spPr>
          <a:xfrm>
            <a:off x="5611283" y="156633"/>
            <a:ext cx="1310217" cy="912284"/>
          </a:xfrm>
          <a:custGeom>
            <a:avLst/>
            <a:gdLst>
              <a:gd name="connsiteX0" fmla="*/ 1248834 w 1310217"/>
              <a:gd name="connsiteY0" fmla="*/ 766234 h 912284"/>
              <a:gd name="connsiteX1" fmla="*/ 1305984 w 1310217"/>
              <a:gd name="connsiteY1" fmla="*/ 764117 h 912284"/>
              <a:gd name="connsiteX2" fmla="*/ 1310217 w 1310217"/>
              <a:gd name="connsiteY2" fmla="*/ 836084 h 912284"/>
              <a:gd name="connsiteX3" fmla="*/ 1236134 w 1310217"/>
              <a:gd name="connsiteY3" fmla="*/ 844550 h 912284"/>
              <a:gd name="connsiteX4" fmla="*/ 1193800 w 1310217"/>
              <a:gd name="connsiteY4" fmla="*/ 861484 h 912284"/>
              <a:gd name="connsiteX5" fmla="*/ 1178984 w 1310217"/>
              <a:gd name="connsiteY5" fmla="*/ 912284 h 912284"/>
              <a:gd name="connsiteX6" fmla="*/ 330200 w 1310217"/>
              <a:gd name="connsiteY6" fmla="*/ 905934 h 912284"/>
              <a:gd name="connsiteX7" fmla="*/ 321734 w 1310217"/>
              <a:gd name="connsiteY7" fmla="*/ 872067 h 912284"/>
              <a:gd name="connsiteX8" fmla="*/ 814917 w 1310217"/>
              <a:gd name="connsiteY8" fmla="*/ 876300 h 912284"/>
              <a:gd name="connsiteX9" fmla="*/ 823384 w 1310217"/>
              <a:gd name="connsiteY9" fmla="*/ 791634 h 912284"/>
              <a:gd name="connsiteX10" fmla="*/ 859367 w 1310217"/>
              <a:gd name="connsiteY10" fmla="*/ 721784 h 912284"/>
              <a:gd name="connsiteX11" fmla="*/ 903817 w 1310217"/>
              <a:gd name="connsiteY11" fmla="*/ 721784 h 912284"/>
              <a:gd name="connsiteX12" fmla="*/ 922867 w 1310217"/>
              <a:gd name="connsiteY12" fmla="*/ 681567 h 912284"/>
              <a:gd name="connsiteX13" fmla="*/ 922867 w 1310217"/>
              <a:gd name="connsiteY13" fmla="*/ 463550 h 912284"/>
              <a:gd name="connsiteX14" fmla="*/ 812800 w 1310217"/>
              <a:gd name="connsiteY14" fmla="*/ 463550 h 912284"/>
              <a:gd name="connsiteX15" fmla="*/ 810684 w 1310217"/>
              <a:gd name="connsiteY15" fmla="*/ 304800 h 912284"/>
              <a:gd name="connsiteX16" fmla="*/ 173567 w 1310217"/>
              <a:gd name="connsiteY16" fmla="*/ 294217 h 912284"/>
              <a:gd name="connsiteX17" fmla="*/ 139700 w 1310217"/>
              <a:gd name="connsiteY17" fmla="*/ 249767 h 912284"/>
              <a:gd name="connsiteX18" fmla="*/ 0 w 1310217"/>
              <a:gd name="connsiteY18" fmla="*/ 234950 h 912284"/>
              <a:gd name="connsiteX19" fmla="*/ 86784 w 1310217"/>
              <a:gd name="connsiteY19" fmla="*/ 146050 h 912284"/>
              <a:gd name="connsiteX20" fmla="*/ 245534 w 1310217"/>
              <a:gd name="connsiteY20" fmla="*/ 42334 h 912284"/>
              <a:gd name="connsiteX21" fmla="*/ 306917 w 1310217"/>
              <a:gd name="connsiteY21" fmla="*/ 10584 h 912284"/>
              <a:gd name="connsiteX22" fmla="*/ 429684 w 1310217"/>
              <a:gd name="connsiteY22" fmla="*/ 0 h 912284"/>
              <a:gd name="connsiteX23" fmla="*/ 488950 w 1310217"/>
              <a:gd name="connsiteY23" fmla="*/ 8467 h 912284"/>
              <a:gd name="connsiteX24" fmla="*/ 603250 w 1310217"/>
              <a:gd name="connsiteY24" fmla="*/ 27517 h 912284"/>
              <a:gd name="connsiteX25" fmla="*/ 723900 w 1310217"/>
              <a:gd name="connsiteY25" fmla="*/ 52917 h 912284"/>
              <a:gd name="connsiteX26" fmla="*/ 776817 w 1310217"/>
              <a:gd name="connsiteY26" fmla="*/ 84667 h 912284"/>
              <a:gd name="connsiteX27" fmla="*/ 812800 w 1310217"/>
              <a:gd name="connsiteY27" fmla="*/ 122767 h 912284"/>
              <a:gd name="connsiteX28" fmla="*/ 804334 w 1310217"/>
              <a:gd name="connsiteY28" fmla="*/ 150284 h 912284"/>
              <a:gd name="connsiteX29" fmla="*/ 791634 w 1310217"/>
              <a:gd name="connsiteY29" fmla="*/ 311150 h 912284"/>
              <a:gd name="connsiteX30" fmla="*/ 808567 w 1310217"/>
              <a:gd name="connsiteY30" fmla="*/ 302684 h 912284"/>
              <a:gd name="connsiteX31" fmla="*/ 817034 w 1310217"/>
              <a:gd name="connsiteY31" fmla="*/ 472017 h 912284"/>
              <a:gd name="connsiteX32" fmla="*/ 965200 w 1310217"/>
              <a:gd name="connsiteY32" fmla="*/ 465667 h 912284"/>
              <a:gd name="connsiteX33" fmla="*/ 954617 w 1310217"/>
              <a:gd name="connsiteY33" fmla="*/ 759884 h 912284"/>
              <a:gd name="connsiteX34" fmla="*/ 1248834 w 1310217"/>
              <a:gd name="connsiteY34" fmla="*/ 766234 h 912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310217" h="912284">
                <a:moveTo>
                  <a:pt x="1248834" y="766234"/>
                </a:moveTo>
                <a:lnTo>
                  <a:pt x="1305984" y="764117"/>
                </a:lnTo>
                <a:lnTo>
                  <a:pt x="1310217" y="836084"/>
                </a:lnTo>
                <a:lnTo>
                  <a:pt x="1236134" y="844550"/>
                </a:lnTo>
                <a:lnTo>
                  <a:pt x="1193800" y="861484"/>
                </a:lnTo>
                <a:lnTo>
                  <a:pt x="1178984" y="912284"/>
                </a:lnTo>
                <a:lnTo>
                  <a:pt x="330200" y="905934"/>
                </a:lnTo>
                <a:lnTo>
                  <a:pt x="321734" y="872067"/>
                </a:lnTo>
                <a:lnTo>
                  <a:pt x="814917" y="876300"/>
                </a:lnTo>
                <a:lnTo>
                  <a:pt x="823384" y="791634"/>
                </a:lnTo>
                <a:lnTo>
                  <a:pt x="859367" y="721784"/>
                </a:lnTo>
                <a:lnTo>
                  <a:pt x="903817" y="721784"/>
                </a:lnTo>
                <a:lnTo>
                  <a:pt x="922867" y="681567"/>
                </a:lnTo>
                <a:lnTo>
                  <a:pt x="922867" y="463550"/>
                </a:lnTo>
                <a:lnTo>
                  <a:pt x="812800" y="463550"/>
                </a:lnTo>
                <a:cubicBezTo>
                  <a:pt x="812095" y="410633"/>
                  <a:pt x="811389" y="357717"/>
                  <a:pt x="810684" y="304800"/>
                </a:cubicBezTo>
                <a:lnTo>
                  <a:pt x="173567" y="294217"/>
                </a:lnTo>
                <a:lnTo>
                  <a:pt x="139700" y="249767"/>
                </a:lnTo>
                <a:lnTo>
                  <a:pt x="0" y="234950"/>
                </a:lnTo>
                <a:lnTo>
                  <a:pt x="86784" y="146050"/>
                </a:lnTo>
                <a:lnTo>
                  <a:pt x="245534" y="42334"/>
                </a:lnTo>
                <a:lnTo>
                  <a:pt x="306917" y="10584"/>
                </a:lnTo>
                <a:lnTo>
                  <a:pt x="429684" y="0"/>
                </a:lnTo>
                <a:lnTo>
                  <a:pt x="488950" y="8467"/>
                </a:lnTo>
                <a:lnTo>
                  <a:pt x="603250" y="27517"/>
                </a:lnTo>
                <a:lnTo>
                  <a:pt x="723900" y="52917"/>
                </a:lnTo>
                <a:lnTo>
                  <a:pt x="776817" y="84667"/>
                </a:lnTo>
                <a:lnTo>
                  <a:pt x="812800" y="122767"/>
                </a:lnTo>
                <a:lnTo>
                  <a:pt x="804334" y="150284"/>
                </a:lnTo>
                <a:lnTo>
                  <a:pt x="791634" y="311150"/>
                </a:lnTo>
                <a:lnTo>
                  <a:pt x="808567" y="302684"/>
                </a:lnTo>
                <a:lnTo>
                  <a:pt x="817034" y="472017"/>
                </a:lnTo>
                <a:lnTo>
                  <a:pt x="965200" y="465667"/>
                </a:lnTo>
                <a:lnTo>
                  <a:pt x="954617" y="759884"/>
                </a:lnTo>
                <a:lnTo>
                  <a:pt x="1248834" y="766234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4" name="Forme libre 263"/>
          <p:cNvSpPr/>
          <p:nvPr/>
        </p:nvSpPr>
        <p:spPr>
          <a:xfrm>
            <a:off x="5964767" y="512233"/>
            <a:ext cx="410633" cy="198967"/>
          </a:xfrm>
          <a:custGeom>
            <a:avLst/>
            <a:gdLst>
              <a:gd name="connsiteX0" fmla="*/ 410633 w 410633"/>
              <a:gd name="connsiteY0" fmla="*/ 59267 h 198967"/>
              <a:gd name="connsiteX1" fmla="*/ 336550 w 410633"/>
              <a:gd name="connsiteY1" fmla="*/ 12700 h 198967"/>
              <a:gd name="connsiteX2" fmla="*/ 194733 w 410633"/>
              <a:gd name="connsiteY2" fmla="*/ 0 h 198967"/>
              <a:gd name="connsiteX3" fmla="*/ 114300 w 410633"/>
              <a:gd name="connsiteY3" fmla="*/ 25400 h 198967"/>
              <a:gd name="connsiteX4" fmla="*/ 33866 w 410633"/>
              <a:gd name="connsiteY4" fmla="*/ 107950 h 198967"/>
              <a:gd name="connsiteX5" fmla="*/ 0 w 410633"/>
              <a:gd name="connsiteY5" fmla="*/ 167217 h 198967"/>
              <a:gd name="connsiteX6" fmla="*/ 21166 w 410633"/>
              <a:gd name="connsiteY6" fmla="*/ 192617 h 198967"/>
              <a:gd name="connsiteX7" fmla="*/ 93133 w 410633"/>
              <a:gd name="connsiteY7" fmla="*/ 198967 h 198967"/>
              <a:gd name="connsiteX8" fmla="*/ 99483 w 410633"/>
              <a:gd name="connsiteY8" fmla="*/ 122767 h 198967"/>
              <a:gd name="connsiteX9" fmla="*/ 345016 w 410633"/>
              <a:gd name="connsiteY9" fmla="*/ 114300 h 198967"/>
              <a:gd name="connsiteX10" fmla="*/ 338666 w 410633"/>
              <a:gd name="connsiteY10" fmla="*/ 188384 h 198967"/>
              <a:gd name="connsiteX11" fmla="*/ 381000 w 410633"/>
              <a:gd name="connsiteY11" fmla="*/ 182034 h 198967"/>
              <a:gd name="connsiteX12" fmla="*/ 400050 w 410633"/>
              <a:gd name="connsiteY12" fmla="*/ 160867 h 198967"/>
              <a:gd name="connsiteX13" fmla="*/ 410633 w 410633"/>
              <a:gd name="connsiteY13" fmla="*/ 59267 h 198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10633" h="198967">
                <a:moveTo>
                  <a:pt x="410633" y="59267"/>
                </a:moveTo>
                <a:lnTo>
                  <a:pt x="336550" y="12700"/>
                </a:lnTo>
                <a:lnTo>
                  <a:pt x="194733" y="0"/>
                </a:lnTo>
                <a:lnTo>
                  <a:pt x="114300" y="25400"/>
                </a:lnTo>
                <a:lnTo>
                  <a:pt x="33866" y="107950"/>
                </a:lnTo>
                <a:lnTo>
                  <a:pt x="0" y="167217"/>
                </a:lnTo>
                <a:lnTo>
                  <a:pt x="21166" y="192617"/>
                </a:lnTo>
                <a:lnTo>
                  <a:pt x="93133" y="198967"/>
                </a:lnTo>
                <a:lnTo>
                  <a:pt x="99483" y="122767"/>
                </a:lnTo>
                <a:lnTo>
                  <a:pt x="345016" y="114300"/>
                </a:lnTo>
                <a:lnTo>
                  <a:pt x="338666" y="188384"/>
                </a:lnTo>
                <a:lnTo>
                  <a:pt x="381000" y="182034"/>
                </a:lnTo>
                <a:lnTo>
                  <a:pt x="400050" y="160867"/>
                </a:lnTo>
                <a:lnTo>
                  <a:pt x="410633" y="59267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5" name="Forme libre 264"/>
          <p:cNvSpPr/>
          <p:nvPr/>
        </p:nvSpPr>
        <p:spPr>
          <a:xfrm>
            <a:off x="6299200" y="768350"/>
            <a:ext cx="82550" cy="122767"/>
          </a:xfrm>
          <a:custGeom>
            <a:avLst/>
            <a:gdLst>
              <a:gd name="connsiteX0" fmla="*/ 0 w 82550"/>
              <a:gd name="connsiteY0" fmla="*/ 0 h 122767"/>
              <a:gd name="connsiteX1" fmla="*/ 50800 w 82550"/>
              <a:gd name="connsiteY1" fmla="*/ 16933 h 122767"/>
              <a:gd name="connsiteX2" fmla="*/ 71967 w 82550"/>
              <a:gd name="connsiteY2" fmla="*/ 35983 h 122767"/>
              <a:gd name="connsiteX3" fmla="*/ 82550 w 82550"/>
              <a:gd name="connsiteY3" fmla="*/ 82550 h 122767"/>
              <a:gd name="connsiteX4" fmla="*/ 46567 w 82550"/>
              <a:gd name="connsiteY4" fmla="*/ 110067 h 122767"/>
              <a:gd name="connsiteX5" fmla="*/ 10583 w 82550"/>
              <a:gd name="connsiteY5" fmla="*/ 122767 h 122767"/>
              <a:gd name="connsiteX6" fmla="*/ 0 w 82550"/>
              <a:gd name="connsiteY6" fmla="*/ 0 h 122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2550" h="122767">
                <a:moveTo>
                  <a:pt x="0" y="0"/>
                </a:moveTo>
                <a:lnTo>
                  <a:pt x="50800" y="16933"/>
                </a:lnTo>
                <a:lnTo>
                  <a:pt x="71967" y="35983"/>
                </a:lnTo>
                <a:lnTo>
                  <a:pt x="82550" y="82550"/>
                </a:lnTo>
                <a:lnTo>
                  <a:pt x="46567" y="110067"/>
                </a:lnTo>
                <a:lnTo>
                  <a:pt x="10583" y="1227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6" name="Forme libre 265"/>
          <p:cNvSpPr/>
          <p:nvPr/>
        </p:nvSpPr>
        <p:spPr>
          <a:xfrm>
            <a:off x="5959207" y="777711"/>
            <a:ext cx="91017" cy="124883"/>
          </a:xfrm>
          <a:custGeom>
            <a:avLst/>
            <a:gdLst>
              <a:gd name="connsiteX0" fmla="*/ 91017 w 91017"/>
              <a:gd name="connsiteY0" fmla="*/ 0 h 124883"/>
              <a:gd name="connsiteX1" fmla="*/ 86783 w 91017"/>
              <a:gd name="connsiteY1" fmla="*/ 124883 h 124883"/>
              <a:gd name="connsiteX2" fmla="*/ 10583 w 91017"/>
              <a:gd name="connsiteY2" fmla="*/ 105833 h 124883"/>
              <a:gd name="connsiteX3" fmla="*/ 0 w 91017"/>
              <a:gd name="connsiteY3" fmla="*/ 67733 h 124883"/>
              <a:gd name="connsiteX4" fmla="*/ 14817 w 91017"/>
              <a:gd name="connsiteY4" fmla="*/ 29633 h 124883"/>
              <a:gd name="connsiteX5" fmla="*/ 91017 w 91017"/>
              <a:gd name="connsiteY5" fmla="*/ 0 h 1248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017" h="124883">
                <a:moveTo>
                  <a:pt x="91017" y="0"/>
                </a:moveTo>
                <a:lnTo>
                  <a:pt x="86783" y="124883"/>
                </a:lnTo>
                <a:lnTo>
                  <a:pt x="10583" y="105833"/>
                </a:lnTo>
                <a:lnTo>
                  <a:pt x="0" y="67733"/>
                </a:lnTo>
                <a:lnTo>
                  <a:pt x="14817" y="29633"/>
                </a:lnTo>
                <a:lnTo>
                  <a:pt x="91017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7" name="Forme libre 266"/>
          <p:cNvSpPr/>
          <p:nvPr/>
        </p:nvSpPr>
        <p:spPr>
          <a:xfrm>
            <a:off x="5394324" y="504160"/>
            <a:ext cx="577850" cy="306917"/>
          </a:xfrm>
          <a:custGeom>
            <a:avLst/>
            <a:gdLst>
              <a:gd name="connsiteX0" fmla="*/ 76200 w 577850"/>
              <a:gd name="connsiteY0" fmla="*/ 25400 h 306917"/>
              <a:gd name="connsiteX1" fmla="*/ 0 w 577850"/>
              <a:gd name="connsiteY1" fmla="*/ 146050 h 306917"/>
              <a:gd name="connsiteX2" fmla="*/ 31750 w 577850"/>
              <a:gd name="connsiteY2" fmla="*/ 215900 h 306917"/>
              <a:gd name="connsiteX3" fmla="*/ 40217 w 577850"/>
              <a:gd name="connsiteY3" fmla="*/ 302684 h 306917"/>
              <a:gd name="connsiteX4" fmla="*/ 357717 w 577850"/>
              <a:gd name="connsiteY4" fmla="*/ 306917 h 306917"/>
              <a:gd name="connsiteX5" fmla="*/ 404284 w 577850"/>
              <a:gd name="connsiteY5" fmla="*/ 192617 h 306917"/>
              <a:gd name="connsiteX6" fmla="*/ 452967 w 577850"/>
              <a:gd name="connsiteY6" fmla="*/ 198967 h 306917"/>
              <a:gd name="connsiteX7" fmla="*/ 497417 w 577850"/>
              <a:gd name="connsiteY7" fmla="*/ 182034 h 306917"/>
              <a:gd name="connsiteX8" fmla="*/ 503767 w 577850"/>
              <a:gd name="connsiteY8" fmla="*/ 162984 h 306917"/>
              <a:gd name="connsiteX9" fmla="*/ 577850 w 577850"/>
              <a:gd name="connsiteY9" fmla="*/ 63500 h 306917"/>
              <a:gd name="connsiteX10" fmla="*/ 535517 w 577850"/>
              <a:gd name="connsiteY10" fmla="*/ 25400 h 306917"/>
              <a:gd name="connsiteX11" fmla="*/ 482600 w 577850"/>
              <a:gd name="connsiteY11" fmla="*/ 0 h 306917"/>
              <a:gd name="connsiteX12" fmla="*/ 406400 w 577850"/>
              <a:gd name="connsiteY12" fmla="*/ 4234 h 306917"/>
              <a:gd name="connsiteX13" fmla="*/ 397934 w 577850"/>
              <a:gd name="connsiteY13" fmla="*/ 61384 h 306917"/>
              <a:gd name="connsiteX14" fmla="*/ 129117 w 577850"/>
              <a:gd name="connsiteY14" fmla="*/ 67734 h 306917"/>
              <a:gd name="connsiteX15" fmla="*/ 133350 w 577850"/>
              <a:gd name="connsiteY15" fmla="*/ 35984 h 306917"/>
              <a:gd name="connsiteX16" fmla="*/ 76200 w 577850"/>
              <a:gd name="connsiteY16" fmla="*/ 25400 h 306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77850" h="306917">
                <a:moveTo>
                  <a:pt x="76200" y="25400"/>
                </a:moveTo>
                <a:lnTo>
                  <a:pt x="0" y="146050"/>
                </a:lnTo>
                <a:lnTo>
                  <a:pt x="31750" y="215900"/>
                </a:lnTo>
                <a:lnTo>
                  <a:pt x="40217" y="302684"/>
                </a:lnTo>
                <a:lnTo>
                  <a:pt x="357717" y="306917"/>
                </a:lnTo>
                <a:lnTo>
                  <a:pt x="404284" y="192617"/>
                </a:lnTo>
                <a:lnTo>
                  <a:pt x="452967" y="198967"/>
                </a:lnTo>
                <a:lnTo>
                  <a:pt x="497417" y="182034"/>
                </a:lnTo>
                <a:lnTo>
                  <a:pt x="503767" y="162984"/>
                </a:lnTo>
                <a:lnTo>
                  <a:pt x="577850" y="63500"/>
                </a:lnTo>
                <a:lnTo>
                  <a:pt x="535517" y="25400"/>
                </a:lnTo>
                <a:lnTo>
                  <a:pt x="482600" y="0"/>
                </a:lnTo>
                <a:lnTo>
                  <a:pt x="406400" y="4234"/>
                </a:lnTo>
                <a:lnTo>
                  <a:pt x="397934" y="61384"/>
                </a:lnTo>
                <a:lnTo>
                  <a:pt x="129117" y="67734"/>
                </a:lnTo>
                <a:lnTo>
                  <a:pt x="133350" y="35984"/>
                </a:lnTo>
                <a:lnTo>
                  <a:pt x="76200" y="2540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8" name="Forme libre 267"/>
          <p:cNvSpPr/>
          <p:nvPr/>
        </p:nvSpPr>
        <p:spPr>
          <a:xfrm>
            <a:off x="5493808" y="813293"/>
            <a:ext cx="334433" cy="247650"/>
          </a:xfrm>
          <a:custGeom>
            <a:avLst/>
            <a:gdLst>
              <a:gd name="connsiteX0" fmla="*/ 334433 w 334433"/>
              <a:gd name="connsiteY0" fmla="*/ 129116 h 247650"/>
              <a:gd name="connsiteX1" fmla="*/ 330200 w 334433"/>
              <a:gd name="connsiteY1" fmla="*/ 247650 h 247650"/>
              <a:gd name="connsiteX2" fmla="*/ 0 w 334433"/>
              <a:gd name="connsiteY2" fmla="*/ 245533 h 247650"/>
              <a:gd name="connsiteX3" fmla="*/ 10583 w 334433"/>
              <a:gd name="connsiteY3" fmla="*/ 0 h 247650"/>
              <a:gd name="connsiteX4" fmla="*/ 35983 w 334433"/>
              <a:gd name="connsiteY4" fmla="*/ 12700 h 247650"/>
              <a:gd name="connsiteX5" fmla="*/ 31750 w 334433"/>
              <a:gd name="connsiteY5" fmla="*/ 198966 h 247650"/>
              <a:gd name="connsiteX6" fmla="*/ 150283 w 334433"/>
              <a:gd name="connsiteY6" fmla="*/ 198966 h 247650"/>
              <a:gd name="connsiteX7" fmla="*/ 165100 w 334433"/>
              <a:gd name="connsiteY7" fmla="*/ 139700 h 247650"/>
              <a:gd name="connsiteX8" fmla="*/ 334433 w 334433"/>
              <a:gd name="connsiteY8" fmla="*/ 129116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34433" h="247650">
                <a:moveTo>
                  <a:pt x="334433" y="129116"/>
                </a:moveTo>
                <a:lnTo>
                  <a:pt x="330200" y="247650"/>
                </a:lnTo>
                <a:lnTo>
                  <a:pt x="0" y="245533"/>
                </a:lnTo>
                <a:lnTo>
                  <a:pt x="10583" y="0"/>
                </a:lnTo>
                <a:lnTo>
                  <a:pt x="35983" y="12700"/>
                </a:lnTo>
                <a:lnTo>
                  <a:pt x="31750" y="198966"/>
                </a:lnTo>
                <a:lnTo>
                  <a:pt x="150283" y="198966"/>
                </a:lnTo>
                <a:lnTo>
                  <a:pt x="165100" y="139700"/>
                </a:lnTo>
                <a:lnTo>
                  <a:pt x="334433" y="129116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9" name="Forme libre 268"/>
          <p:cNvSpPr/>
          <p:nvPr/>
        </p:nvSpPr>
        <p:spPr>
          <a:xfrm>
            <a:off x="5480442" y="1131145"/>
            <a:ext cx="264584" cy="122766"/>
          </a:xfrm>
          <a:custGeom>
            <a:avLst/>
            <a:gdLst>
              <a:gd name="connsiteX0" fmla="*/ 264584 w 264584"/>
              <a:gd name="connsiteY0" fmla="*/ 8466 h 122766"/>
              <a:gd name="connsiteX1" fmla="*/ 234950 w 264584"/>
              <a:gd name="connsiteY1" fmla="*/ 122766 h 122766"/>
              <a:gd name="connsiteX2" fmla="*/ 116417 w 264584"/>
              <a:gd name="connsiteY2" fmla="*/ 116416 h 122766"/>
              <a:gd name="connsiteX3" fmla="*/ 0 w 264584"/>
              <a:gd name="connsiteY3" fmla="*/ 116416 h 122766"/>
              <a:gd name="connsiteX4" fmla="*/ 8467 w 264584"/>
              <a:gd name="connsiteY4" fmla="*/ 52916 h 122766"/>
              <a:gd name="connsiteX5" fmla="*/ 52917 w 264584"/>
              <a:gd name="connsiteY5" fmla="*/ 19050 h 122766"/>
              <a:gd name="connsiteX6" fmla="*/ 135467 w 264584"/>
              <a:gd name="connsiteY6" fmla="*/ 2116 h 122766"/>
              <a:gd name="connsiteX7" fmla="*/ 205317 w 264584"/>
              <a:gd name="connsiteY7" fmla="*/ 0 h 122766"/>
              <a:gd name="connsiteX8" fmla="*/ 264584 w 264584"/>
              <a:gd name="connsiteY8" fmla="*/ 8466 h 122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4584" h="122766">
                <a:moveTo>
                  <a:pt x="264584" y="8466"/>
                </a:moveTo>
                <a:lnTo>
                  <a:pt x="234950" y="122766"/>
                </a:lnTo>
                <a:lnTo>
                  <a:pt x="116417" y="116416"/>
                </a:lnTo>
                <a:lnTo>
                  <a:pt x="0" y="116416"/>
                </a:lnTo>
                <a:lnTo>
                  <a:pt x="8467" y="52916"/>
                </a:lnTo>
                <a:lnTo>
                  <a:pt x="52917" y="19050"/>
                </a:lnTo>
                <a:lnTo>
                  <a:pt x="135467" y="2116"/>
                </a:lnTo>
                <a:lnTo>
                  <a:pt x="205317" y="0"/>
                </a:lnTo>
                <a:lnTo>
                  <a:pt x="264584" y="8466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1" name="Forme libre 270"/>
          <p:cNvSpPr/>
          <p:nvPr/>
        </p:nvSpPr>
        <p:spPr>
          <a:xfrm>
            <a:off x="5080000" y="1327150"/>
            <a:ext cx="306917" cy="624417"/>
          </a:xfrm>
          <a:custGeom>
            <a:avLst/>
            <a:gdLst>
              <a:gd name="connsiteX0" fmla="*/ 306917 w 306917"/>
              <a:gd name="connsiteY0" fmla="*/ 0 h 624417"/>
              <a:gd name="connsiteX1" fmla="*/ 0 w 306917"/>
              <a:gd name="connsiteY1" fmla="*/ 416983 h 624417"/>
              <a:gd name="connsiteX2" fmla="*/ 165100 w 306917"/>
              <a:gd name="connsiteY2" fmla="*/ 624417 h 624417"/>
              <a:gd name="connsiteX3" fmla="*/ 215900 w 306917"/>
              <a:gd name="connsiteY3" fmla="*/ 613833 h 624417"/>
              <a:gd name="connsiteX4" fmla="*/ 256117 w 306917"/>
              <a:gd name="connsiteY4" fmla="*/ 601133 h 624417"/>
              <a:gd name="connsiteX5" fmla="*/ 279400 w 306917"/>
              <a:gd name="connsiteY5" fmla="*/ 524933 h 624417"/>
              <a:gd name="connsiteX6" fmla="*/ 306917 w 306917"/>
              <a:gd name="connsiteY6" fmla="*/ 0 h 624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6917" h="624417">
                <a:moveTo>
                  <a:pt x="306917" y="0"/>
                </a:moveTo>
                <a:lnTo>
                  <a:pt x="0" y="416983"/>
                </a:lnTo>
                <a:lnTo>
                  <a:pt x="165100" y="624417"/>
                </a:lnTo>
                <a:lnTo>
                  <a:pt x="215900" y="613833"/>
                </a:lnTo>
                <a:lnTo>
                  <a:pt x="256117" y="601133"/>
                </a:lnTo>
                <a:lnTo>
                  <a:pt x="279400" y="524933"/>
                </a:lnTo>
                <a:lnTo>
                  <a:pt x="306917" y="0"/>
                </a:lnTo>
                <a:close/>
              </a:path>
            </a:pathLst>
          </a:custGeom>
          <a:solidFill>
            <a:srgbClr val="FCD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2" name="Forme libre 271"/>
          <p:cNvSpPr/>
          <p:nvPr/>
        </p:nvSpPr>
        <p:spPr>
          <a:xfrm>
            <a:off x="5071533" y="1985433"/>
            <a:ext cx="283634" cy="931334"/>
          </a:xfrm>
          <a:custGeom>
            <a:avLst/>
            <a:gdLst>
              <a:gd name="connsiteX0" fmla="*/ 251884 w 283634"/>
              <a:gd name="connsiteY0" fmla="*/ 0 h 931334"/>
              <a:gd name="connsiteX1" fmla="*/ 251884 w 283634"/>
              <a:gd name="connsiteY1" fmla="*/ 0 h 931334"/>
              <a:gd name="connsiteX2" fmla="*/ 154517 w 283634"/>
              <a:gd name="connsiteY2" fmla="*/ 12700 h 931334"/>
              <a:gd name="connsiteX3" fmla="*/ 152400 w 283634"/>
              <a:gd name="connsiteY3" fmla="*/ 165100 h 931334"/>
              <a:gd name="connsiteX4" fmla="*/ 120650 w 283634"/>
              <a:gd name="connsiteY4" fmla="*/ 283634 h 931334"/>
              <a:gd name="connsiteX5" fmla="*/ 0 w 283634"/>
              <a:gd name="connsiteY5" fmla="*/ 859367 h 931334"/>
              <a:gd name="connsiteX6" fmla="*/ 19050 w 283634"/>
              <a:gd name="connsiteY6" fmla="*/ 910167 h 931334"/>
              <a:gd name="connsiteX7" fmla="*/ 80434 w 283634"/>
              <a:gd name="connsiteY7" fmla="*/ 931334 h 931334"/>
              <a:gd name="connsiteX8" fmla="*/ 118534 w 283634"/>
              <a:gd name="connsiteY8" fmla="*/ 853017 h 931334"/>
              <a:gd name="connsiteX9" fmla="*/ 283634 w 283634"/>
              <a:gd name="connsiteY9" fmla="*/ 44450 h 931334"/>
              <a:gd name="connsiteX10" fmla="*/ 251884 w 283634"/>
              <a:gd name="connsiteY10" fmla="*/ 0 h 931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3634" h="931334">
                <a:moveTo>
                  <a:pt x="251884" y="0"/>
                </a:moveTo>
                <a:lnTo>
                  <a:pt x="251884" y="0"/>
                </a:lnTo>
                <a:lnTo>
                  <a:pt x="154517" y="12700"/>
                </a:lnTo>
                <a:cubicBezTo>
                  <a:pt x="153811" y="63500"/>
                  <a:pt x="153106" y="114300"/>
                  <a:pt x="152400" y="165100"/>
                </a:cubicBezTo>
                <a:lnTo>
                  <a:pt x="120650" y="283634"/>
                </a:lnTo>
                <a:lnTo>
                  <a:pt x="0" y="859367"/>
                </a:lnTo>
                <a:lnTo>
                  <a:pt x="19050" y="910167"/>
                </a:lnTo>
                <a:lnTo>
                  <a:pt x="80434" y="931334"/>
                </a:lnTo>
                <a:lnTo>
                  <a:pt x="118534" y="853017"/>
                </a:lnTo>
                <a:lnTo>
                  <a:pt x="283634" y="44450"/>
                </a:lnTo>
                <a:lnTo>
                  <a:pt x="251884" y="0"/>
                </a:lnTo>
                <a:close/>
              </a:path>
            </a:pathLst>
          </a:custGeom>
          <a:solidFill>
            <a:srgbClr val="FCD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4" name="Forme libre 273"/>
          <p:cNvSpPr/>
          <p:nvPr/>
        </p:nvSpPr>
        <p:spPr>
          <a:xfrm>
            <a:off x="4677833" y="3139017"/>
            <a:ext cx="345017" cy="131233"/>
          </a:xfrm>
          <a:custGeom>
            <a:avLst/>
            <a:gdLst>
              <a:gd name="connsiteX0" fmla="*/ 4234 w 345017"/>
              <a:gd name="connsiteY0" fmla="*/ 4233 h 131233"/>
              <a:gd name="connsiteX1" fmla="*/ 345017 w 345017"/>
              <a:gd name="connsiteY1" fmla="*/ 0 h 131233"/>
              <a:gd name="connsiteX2" fmla="*/ 340784 w 345017"/>
              <a:gd name="connsiteY2" fmla="*/ 129116 h 131233"/>
              <a:gd name="connsiteX3" fmla="*/ 16934 w 345017"/>
              <a:gd name="connsiteY3" fmla="*/ 131233 h 131233"/>
              <a:gd name="connsiteX4" fmla="*/ 0 w 345017"/>
              <a:gd name="connsiteY4" fmla="*/ 82550 h 131233"/>
              <a:gd name="connsiteX5" fmla="*/ 4234 w 345017"/>
              <a:gd name="connsiteY5" fmla="*/ 4233 h 131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5017" h="131233">
                <a:moveTo>
                  <a:pt x="4234" y="4233"/>
                </a:moveTo>
                <a:lnTo>
                  <a:pt x="345017" y="0"/>
                </a:lnTo>
                <a:lnTo>
                  <a:pt x="340784" y="129116"/>
                </a:lnTo>
                <a:lnTo>
                  <a:pt x="16934" y="131233"/>
                </a:lnTo>
                <a:lnTo>
                  <a:pt x="0" y="82550"/>
                </a:lnTo>
                <a:lnTo>
                  <a:pt x="4234" y="4233"/>
                </a:lnTo>
                <a:close/>
              </a:path>
            </a:pathLst>
          </a:custGeom>
          <a:solidFill>
            <a:srgbClr val="FCD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5" name="Forme libre 274"/>
          <p:cNvSpPr/>
          <p:nvPr/>
        </p:nvSpPr>
        <p:spPr>
          <a:xfrm>
            <a:off x="5056717" y="3128433"/>
            <a:ext cx="86783" cy="148167"/>
          </a:xfrm>
          <a:custGeom>
            <a:avLst/>
            <a:gdLst>
              <a:gd name="connsiteX0" fmla="*/ 0 w 86783"/>
              <a:gd name="connsiteY0" fmla="*/ 0 h 148167"/>
              <a:gd name="connsiteX1" fmla="*/ 57150 w 86783"/>
              <a:gd name="connsiteY1" fmla="*/ 40217 h 148167"/>
              <a:gd name="connsiteX2" fmla="*/ 86783 w 86783"/>
              <a:gd name="connsiteY2" fmla="*/ 82550 h 148167"/>
              <a:gd name="connsiteX3" fmla="*/ 71966 w 86783"/>
              <a:gd name="connsiteY3" fmla="*/ 135467 h 148167"/>
              <a:gd name="connsiteX4" fmla="*/ 16933 w 86783"/>
              <a:gd name="connsiteY4" fmla="*/ 148167 h 148167"/>
              <a:gd name="connsiteX5" fmla="*/ 0 w 86783"/>
              <a:gd name="connsiteY5" fmla="*/ 0 h 148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783" h="148167">
                <a:moveTo>
                  <a:pt x="0" y="0"/>
                </a:moveTo>
                <a:lnTo>
                  <a:pt x="57150" y="40217"/>
                </a:lnTo>
                <a:lnTo>
                  <a:pt x="86783" y="82550"/>
                </a:lnTo>
                <a:lnTo>
                  <a:pt x="71966" y="135467"/>
                </a:lnTo>
                <a:lnTo>
                  <a:pt x="16933" y="148167"/>
                </a:lnTo>
                <a:lnTo>
                  <a:pt x="0" y="0"/>
                </a:lnTo>
                <a:close/>
              </a:path>
            </a:pathLst>
          </a:custGeom>
          <a:solidFill>
            <a:srgbClr val="FCD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7" name="Forme libre 276"/>
          <p:cNvSpPr/>
          <p:nvPr/>
        </p:nvSpPr>
        <p:spPr>
          <a:xfrm>
            <a:off x="5020733" y="3395133"/>
            <a:ext cx="192617" cy="1299634"/>
          </a:xfrm>
          <a:custGeom>
            <a:avLst/>
            <a:gdLst>
              <a:gd name="connsiteX0" fmla="*/ 88900 w 192617"/>
              <a:gd name="connsiteY0" fmla="*/ 6350 h 1299634"/>
              <a:gd name="connsiteX1" fmla="*/ 0 w 192617"/>
              <a:gd name="connsiteY1" fmla="*/ 0 h 1299634"/>
              <a:gd name="connsiteX2" fmla="*/ 133350 w 192617"/>
              <a:gd name="connsiteY2" fmla="*/ 1299634 h 1299634"/>
              <a:gd name="connsiteX3" fmla="*/ 192617 w 192617"/>
              <a:gd name="connsiteY3" fmla="*/ 1286934 h 1299634"/>
              <a:gd name="connsiteX4" fmla="*/ 88900 w 192617"/>
              <a:gd name="connsiteY4" fmla="*/ 6350 h 1299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2617" h="1299634">
                <a:moveTo>
                  <a:pt x="88900" y="6350"/>
                </a:moveTo>
                <a:lnTo>
                  <a:pt x="0" y="0"/>
                </a:lnTo>
                <a:lnTo>
                  <a:pt x="133350" y="1299634"/>
                </a:lnTo>
                <a:lnTo>
                  <a:pt x="192617" y="1286934"/>
                </a:lnTo>
                <a:lnTo>
                  <a:pt x="88900" y="6350"/>
                </a:lnTo>
                <a:close/>
              </a:path>
            </a:pathLst>
          </a:custGeom>
          <a:solidFill>
            <a:srgbClr val="FCD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8" name="Forme libre 277"/>
          <p:cNvSpPr/>
          <p:nvPr/>
        </p:nvSpPr>
        <p:spPr>
          <a:xfrm>
            <a:off x="5218023" y="4676573"/>
            <a:ext cx="541867" cy="198966"/>
          </a:xfrm>
          <a:custGeom>
            <a:avLst/>
            <a:gdLst>
              <a:gd name="connsiteX0" fmla="*/ 541867 w 541867"/>
              <a:gd name="connsiteY0" fmla="*/ 190500 h 198966"/>
              <a:gd name="connsiteX1" fmla="*/ 539750 w 541867"/>
              <a:gd name="connsiteY1" fmla="*/ 38100 h 198966"/>
              <a:gd name="connsiteX2" fmla="*/ 0 w 541867"/>
              <a:gd name="connsiteY2" fmla="*/ 0 h 198966"/>
              <a:gd name="connsiteX3" fmla="*/ 10584 w 541867"/>
              <a:gd name="connsiteY3" fmla="*/ 40216 h 198966"/>
              <a:gd name="connsiteX4" fmla="*/ 355600 w 541867"/>
              <a:gd name="connsiteY4" fmla="*/ 57150 h 198966"/>
              <a:gd name="connsiteX5" fmla="*/ 345017 w 541867"/>
              <a:gd name="connsiteY5" fmla="*/ 198966 h 198966"/>
              <a:gd name="connsiteX6" fmla="*/ 541867 w 541867"/>
              <a:gd name="connsiteY6" fmla="*/ 190500 h 198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1867" h="198966">
                <a:moveTo>
                  <a:pt x="541867" y="190500"/>
                </a:moveTo>
                <a:cubicBezTo>
                  <a:pt x="541161" y="139700"/>
                  <a:pt x="540456" y="88900"/>
                  <a:pt x="539750" y="38100"/>
                </a:cubicBezTo>
                <a:lnTo>
                  <a:pt x="0" y="0"/>
                </a:lnTo>
                <a:lnTo>
                  <a:pt x="10584" y="40216"/>
                </a:lnTo>
                <a:lnTo>
                  <a:pt x="355600" y="57150"/>
                </a:lnTo>
                <a:lnTo>
                  <a:pt x="345017" y="198966"/>
                </a:lnTo>
                <a:lnTo>
                  <a:pt x="541867" y="190500"/>
                </a:lnTo>
                <a:close/>
              </a:path>
            </a:pathLst>
          </a:custGeom>
          <a:solidFill>
            <a:srgbClr val="FCD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9" name="Forme libre 278"/>
          <p:cNvSpPr/>
          <p:nvPr/>
        </p:nvSpPr>
        <p:spPr>
          <a:xfrm>
            <a:off x="5386917" y="4873968"/>
            <a:ext cx="93525" cy="54690"/>
          </a:xfrm>
          <a:custGeom>
            <a:avLst/>
            <a:gdLst>
              <a:gd name="connsiteX0" fmla="*/ 116417 w 116417"/>
              <a:gd name="connsiteY0" fmla="*/ 0 h 129117"/>
              <a:gd name="connsiteX1" fmla="*/ 114300 w 116417"/>
              <a:gd name="connsiteY1" fmla="*/ 120650 h 129117"/>
              <a:gd name="connsiteX2" fmla="*/ 29633 w 116417"/>
              <a:gd name="connsiteY2" fmla="*/ 129117 h 129117"/>
              <a:gd name="connsiteX3" fmla="*/ 0 w 116417"/>
              <a:gd name="connsiteY3" fmla="*/ 6350 h 129117"/>
              <a:gd name="connsiteX4" fmla="*/ 116417 w 116417"/>
              <a:gd name="connsiteY4" fmla="*/ 0 h 129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417" h="129117">
                <a:moveTo>
                  <a:pt x="116417" y="0"/>
                </a:moveTo>
                <a:cubicBezTo>
                  <a:pt x="115711" y="40217"/>
                  <a:pt x="115006" y="80433"/>
                  <a:pt x="114300" y="120650"/>
                </a:cubicBezTo>
                <a:lnTo>
                  <a:pt x="29633" y="129117"/>
                </a:lnTo>
                <a:lnTo>
                  <a:pt x="0" y="6350"/>
                </a:lnTo>
                <a:lnTo>
                  <a:pt x="116417" y="0"/>
                </a:lnTo>
                <a:close/>
              </a:path>
            </a:pathLst>
          </a:custGeom>
          <a:solidFill>
            <a:srgbClr val="FCD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1" name="Forme libre 280"/>
          <p:cNvSpPr/>
          <p:nvPr/>
        </p:nvSpPr>
        <p:spPr>
          <a:xfrm>
            <a:off x="5939367" y="4734983"/>
            <a:ext cx="93133" cy="110067"/>
          </a:xfrm>
          <a:custGeom>
            <a:avLst/>
            <a:gdLst>
              <a:gd name="connsiteX0" fmla="*/ 0 w 93133"/>
              <a:gd name="connsiteY0" fmla="*/ 0 h 110067"/>
              <a:gd name="connsiteX1" fmla="*/ 67733 w 93133"/>
              <a:gd name="connsiteY1" fmla="*/ 40217 h 110067"/>
              <a:gd name="connsiteX2" fmla="*/ 93133 w 93133"/>
              <a:gd name="connsiteY2" fmla="*/ 103717 h 110067"/>
              <a:gd name="connsiteX3" fmla="*/ 91016 w 93133"/>
              <a:gd name="connsiteY3" fmla="*/ 107950 h 110067"/>
              <a:gd name="connsiteX4" fmla="*/ 14816 w 93133"/>
              <a:gd name="connsiteY4" fmla="*/ 110067 h 110067"/>
              <a:gd name="connsiteX5" fmla="*/ 0 w 93133"/>
              <a:gd name="connsiteY5" fmla="*/ 0 h 110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3133" h="110067">
                <a:moveTo>
                  <a:pt x="0" y="0"/>
                </a:moveTo>
                <a:lnTo>
                  <a:pt x="67733" y="40217"/>
                </a:lnTo>
                <a:lnTo>
                  <a:pt x="93133" y="103717"/>
                </a:lnTo>
                <a:lnTo>
                  <a:pt x="91016" y="107950"/>
                </a:lnTo>
                <a:lnTo>
                  <a:pt x="14816" y="110067"/>
                </a:lnTo>
                <a:cubicBezTo>
                  <a:pt x="14111" y="74789"/>
                  <a:pt x="13405" y="39512"/>
                  <a:pt x="0" y="0"/>
                </a:cubicBezTo>
                <a:close/>
              </a:path>
            </a:pathLst>
          </a:custGeom>
          <a:solidFill>
            <a:srgbClr val="FCD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2" name="Forme libre 281"/>
          <p:cNvSpPr/>
          <p:nvPr/>
        </p:nvSpPr>
        <p:spPr>
          <a:xfrm>
            <a:off x="5956300" y="4876800"/>
            <a:ext cx="86783" cy="103717"/>
          </a:xfrm>
          <a:custGeom>
            <a:avLst/>
            <a:gdLst>
              <a:gd name="connsiteX0" fmla="*/ 0 w 86783"/>
              <a:gd name="connsiteY0" fmla="*/ 0 h 103717"/>
              <a:gd name="connsiteX1" fmla="*/ 80433 w 86783"/>
              <a:gd name="connsiteY1" fmla="*/ 0 h 103717"/>
              <a:gd name="connsiteX2" fmla="*/ 86783 w 86783"/>
              <a:gd name="connsiteY2" fmla="*/ 103717 h 103717"/>
              <a:gd name="connsiteX3" fmla="*/ 21167 w 86783"/>
              <a:gd name="connsiteY3" fmla="*/ 101600 h 103717"/>
              <a:gd name="connsiteX4" fmla="*/ 6350 w 86783"/>
              <a:gd name="connsiteY4" fmla="*/ 78317 h 103717"/>
              <a:gd name="connsiteX5" fmla="*/ 0 w 86783"/>
              <a:gd name="connsiteY5" fmla="*/ 0 h 103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783" h="103717">
                <a:moveTo>
                  <a:pt x="0" y="0"/>
                </a:moveTo>
                <a:lnTo>
                  <a:pt x="80433" y="0"/>
                </a:lnTo>
                <a:lnTo>
                  <a:pt x="86783" y="103717"/>
                </a:lnTo>
                <a:lnTo>
                  <a:pt x="21167" y="101600"/>
                </a:lnTo>
                <a:lnTo>
                  <a:pt x="6350" y="78317"/>
                </a:lnTo>
                <a:cubicBezTo>
                  <a:pt x="7056" y="55739"/>
                  <a:pt x="7761" y="33161"/>
                  <a:pt x="0" y="0"/>
                </a:cubicBezTo>
                <a:close/>
              </a:path>
            </a:pathLst>
          </a:custGeom>
          <a:solidFill>
            <a:srgbClr val="FCD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3" name="Forme libre 282"/>
          <p:cNvSpPr/>
          <p:nvPr/>
        </p:nvSpPr>
        <p:spPr>
          <a:xfrm>
            <a:off x="6017683" y="5075767"/>
            <a:ext cx="245534" cy="224366"/>
          </a:xfrm>
          <a:custGeom>
            <a:avLst/>
            <a:gdLst>
              <a:gd name="connsiteX0" fmla="*/ 63500 w 245534"/>
              <a:gd name="connsiteY0" fmla="*/ 0 h 224366"/>
              <a:gd name="connsiteX1" fmla="*/ 120650 w 245534"/>
              <a:gd name="connsiteY1" fmla="*/ 48683 h 224366"/>
              <a:gd name="connsiteX2" fmla="*/ 171450 w 245534"/>
              <a:gd name="connsiteY2" fmla="*/ 67733 h 224366"/>
              <a:gd name="connsiteX3" fmla="*/ 245534 w 245534"/>
              <a:gd name="connsiteY3" fmla="*/ 67733 h 224366"/>
              <a:gd name="connsiteX4" fmla="*/ 237067 w 245534"/>
              <a:gd name="connsiteY4" fmla="*/ 224366 h 224366"/>
              <a:gd name="connsiteX5" fmla="*/ 8467 w 245534"/>
              <a:gd name="connsiteY5" fmla="*/ 218016 h 224366"/>
              <a:gd name="connsiteX6" fmla="*/ 14817 w 245534"/>
              <a:gd name="connsiteY6" fmla="*/ 50800 h 224366"/>
              <a:gd name="connsiteX7" fmla="*/ 0 w 245534"/>
              <a:gd name="connsiteY7" fmla="*/ 35983 h 224366"/>
              <a:gd name="connsiteX8" fmla="*/ 2117 w 245534"/>
              <a:gd name="connsiteY8" fmla="*/ 8466 h 224366"/>
              <a:gd name="connsiteX9" fmla="*/ 63500 w 245534"/>
              <a:gd name="connsiteY9" fmla="*/ 0 h 224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5534" h="224366">
                <a:moveTo>
                  <a:pt x="63500" y="0"/>
                </a:moveTo>
                <a:lnTo>
                  <a:pt x="120650" y="48683"/>
                </a:lnTo>
                <a:lnTo>
                  <a:pt x="171450" y="67733"/>
                </a:lnTo>
                <a:lnTo>
                  <a:pt x="245534" y="67733"/>
                </a:lnTo>
                <a:lnTo>
                  <a:pt x="237067" y="224366"/>
                </a:lnTo>
                <a:lnTo>
                  <a:pt x="8467" y="218016"/>
                </a:lnTo>
                <a:lnTo>
                  <a:pt x="14817" y="50800"/>
                </a:lnTo>
                <a:lnTo>
                  <a:pt x="0" y="35983"/>
                </a:lnTo>
                <a:lnTo>
                  <a:pt x="2117" y="8466"/>
                </a:lnTo>
                <a:lnTo>
                  <a:pt x="63500" y="0"/>
                </a:lnTo>
                <a:close/>
              </a:path>
            </a:pathLst>
          </a:custGeom>
          <a:solidFill>
            <a:srgbClr val="FCD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4" name="Forme libre 283"/>
          <p:cNvSpPr/>
          <p:nvPr/>
        </p:nvSpPr>
        <p:spPr>
          <a:xfrm>
            <a:off x="6064250" y="5331882"/>
            <a:ext cx="292274" cy="600617"/>
          </a:xfrm>
          <a:custGeom>
            <a:avLst/>
            <a:gdLst>
              <a:gd name="connsiteX0" fmla="*/ 0 w 266700"/>
              <a:gd name="connsiteY0" fmla="*/ 0 h 533400"/>
              <a:gd name="connsiteX1" fmla="*/ 0 w 266700"/>
              <a:gd name="connsiteY1" fmla="*/ 0 h 533400"/>
              <a:gd name="connsiteX2" fmla="*/ 194733 w 266700"/>
              <a:gd name="connsiteY2" fmla="*/ 14817 h 533400"/>
              <a:gd name="connsiteX3" fmla="*/ 203200 w 266700"/>
              <a:gd name="connsiteY3" fmla="*/ 112184 h 533400"/>
              <a:gd name="connsiteX4" fmla="*/ 266700 w 266700"/>
              <a:gd name="connsiteY4" fmla="*/ 114300 h 533400"/>
              <a:gd name="connsiteX5" fmla="*/ 266700 w 266700"/>
              <a:gd name="connsiteY5" fmla="*/ 533400 h 533400"/>
              <a:gd name="connsiteX6" fmla="*/ 116417 w 266700"/>
              <a:gd name="connsiteY6" fmla="*/ 469900 h 533400"/>
              <a:gd name="connsiteX7" fmla="*/ 110067 w 266700"/>
              <a:gd name="connsiteY7" fmla="*/ 368300 h 533400"/>
              <a:gd name="connsiteX8" fmla="*/ 50800 w 266700"/>
              <a:gd name="connsiteY8" fmla="*/ 359834 h 533400"/>
              <a:gd name="connsiteX9" fmla="*/ 69850 w 266700"/>
              <a:gd name="connsiteY9" fmla="*/ 50800 h 533400"/>
              <a:gd name="connsiteX10" fmla="*/ 0 w 266700"/>
              <a:gd name="connsiteY10" fmla="*/ 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66700" h="533400">
                <a:moveTo>
                  <a:pt x="0" y="0"/>
                </a:moveTo>
                <a:lnTo>
                  <a:pt x="0" y="0"/>
                </a:lnTo>
                <a:lnTo>
                  <a:pt x="194733" y="14817"/>
                </a:lnTo>
                <a:lnTo>
                  <a:pt x="203200" y="112184"/>
                </a:lnTo>
                <a:lnTo>
                  <a:pt x="266700" y="114300"/>
                </a:lnTo>
                <a:lnTo>
                  <a:pt x="266700" y="533400"/>
                </a:lnTo>
                <a:lnTo>
                  <a:pt x="116417" y="469900"/>
                </a:lnTo>
                <a:lnTo>
                  <a:pt x="110067" y="368300"/>
                </a:lnTo>
                <a:lnTo>
                  <a:pt x="50800" y="359834"/>
                </a:lnTo>
                <a:lnTo>
                  <a:pt x="69850" y="50800"/>
                </a:lnTo>
                <a:lnTo>
                  <a:pt x="0" y="0"/>
                </a:lnTo>
                <a:close/>
              </a:path>
            </a:pathLst>
          </a:custGeom>
          <a:solidFill>
            <a:srgbClr val="FCD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5" name="Forme libre 284"/>
          <p:cNvSpPr/>
          <p:nvPr/>
        </p:nvSpPr>
        <p:spPr>
          <a:xfrm>
            <a:off x="6369050" y="5130800"/>
            <a:ext cx="431800" cy="165100"/>
          </a:xfrm>
          <a:custGeom>
            <a:avLst/>
            <a:gdLst>
              <a:gd name="connsiteX0" fmla="*/ 2117 w 431800"/>
              <a:gd name="connsiteY0" fmla="*/ 25400 h 165100"/>
              <a:gd name="connsiteX1" fmla="*/ 0 w 431800"/>
              <a:gd name="connsiteY1" fmla="*/ 165100 h 165100"/>
              <a:gd name="connsiteX2" fmla="*/ 431800 w 431800"/>
              <a:gd name="connsiteY2" fmla="*/ 143933 h 165100"/>
              <a:gd name="connsiteX3" fmla="*/ 395817 w 431800"/>
              <a:gd name="connsiteY3" fmla="*/ 84667 h 165100"/>
              <a:gd name="connsiteX4" fmla="*/ 342900 w 431800"/>
              <a:gd name="connsiteY4" fmla="*/ 29633 h 165100"/>
              <a:gd name="connsiteX5" fmla="*/ 296333 w 431800"/>
              <a:gd name="connsiteY5" fmla="*/ 0 h 165100"/>
              <a:gd name="connsiteX6" fmla="*/ 2117 w 431800"/>
              <a:gd name="connsiteY6" fmla="*/ 25400 h 16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1800" h="165100">
                <a:moveTo>
                  <a:pt x="2117" y="25400"/>
                </a:moveTo>
                <a:cubicBezTo>
                  <a:pt x="1411" y="71967"/>
                  <a:pt x="706" y="118533"/>
                  <a:pt x="0" y="165100"/>
                </a:cubicBezTo>
                <a:lnTo>
                  <a:pt x="431800" y="143933"/>
                </a:lnTo>
                <a:lnTo>
                  <a:pt x="395817" y="84667"/>
                </a:lnTo>
                <a:lnTo>
                  <a:pt x="342900" y="29633"/>
                </a:lnTo>
                <a:lnTo>
                  <a:pt x="296333" y="0"/>
                </a:lnTo>
                <a:lnTo>
                  <a:pt x="2117" y="25400"/>
                </a:lnTo>
                <a:close/>
              </a:path>
            </a:pathLst>
          </a:custGeom>
          <a:solidFill>
            <a:srgbClr val="FCD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6" name="Forme libre 285"/>
          <p:cNvSpPr/>
          <p:nvPr/>
        </p:nvSpPr>
        <p:spPr>
          <a:xfrm>
            <a:off x="6951133" y="5158317"/>
            <a:ext cx="687917" cy="116416"/>
          </a:xfrm>
          <a:custGeom>
            <a:avLst/>
            <a:gdLst>
              <a:gd name="connsiteX0" fmla="*/ 10584 w 687917"/>
              <a:gd name="connsiteY0" fmla="*/ 116416 h 116416"/>
              <a:gd name="connsiteX1" fmla="*/ 0 w 687917"/>
              <a:gd name="connsiteY1" fmla="*/ 57150 h 116416"/>
              <a:gd name="connsiteX2" fmla="*/ 21167 w 687917"/>
              <a:gd name="connsiteY2" fmla="*/ 16933 h 116416"/>
              <a:gd name="connsiteX3" fmla="*/ 50800 w 687917"/>
              <a:gd name="connsiteY3" fmla="*/ 10583 h 116416"/>
              <a:gd name="connsiteX4" fmla="*/ 687917 w 687917"/>
              <a:gd name="connsiteY4" fmla="*/ 0 h 116416"/>
              <a:gd name="connsiteX5" fmla="*/ 685800 w 687917"/>
              <a:gd name="connsiteY5" fmla="*/ 116416 h 116416"/>
              <a:gd name="connsiteX6" fmla="*/ 10584 w 687917"/>
              <a:gd name="connsiteY6" fmla="*/ 116416 h 116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7917" h="116416">
                <a:moveTo>
                  <a:pt x="10584" y="116416"/>
                </a:moveTo>
                <a:lnTo>
                  <a:pt x="0" y="57150"/>
                </a:lnTo>
                <a:lnTo>
                  <a:pt x="21167" y="16933"/>
                </a:lnTo>
                <a:lnTo>
                  <a:pt x="50800" y="10583"/>
                </a:lnTo>
                <a:lnTo>
                  <a:pt x="687917" y="0"/>
                </a:lnTo>
                <a:cubicBezTo>
                  <a:pt x="687211" y="38805"/>
                  <a:pt x="686506" y="77611"/>
                  <a:pt x="685800" y="116416"/>
                </a:cubicBezTo>
                <a:lnTo>
                  <a:pt x="10584" y="116416"/>
                </a:lnTo>
                <a:close/>
              </a:path>
            </a:pathLst>
          </a:custGeom>
          <a:solidFill>
            <a:srgbClr val="FCD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7" name="Forme libre 286"/>
          <p:cNvSpPr/>
          <p:nvPr/>
        </p:nvSpPr>
        <p:spPr>
          <a:xfrm>
            <a:off x="6373283" y="4908550"/>
            <a:ext cx="1267884" cy="135467"/>
          </a:xfrm>
          <a:custGeom>
            <a:avLst/>
            <a:gdLst>
              <a:gd name="connsiteX0" fmla="*/ 1257300 w 1267884"/>
              <a:gd name="connsiteY0" fmla="*/ 0 h 135467"/>
              <a:gd name="connsiteX1" fmla="*/ 1267884 w 1267884"/>
              <a:gd name="connsiteY1" fmla="*/ 127000 h 135467"/>
              <a:gd name="connsiteX2" fmla="*/ 783167 w 1267884"/>
              <a:gd name="connsiteY2" fmla="*/ 133350 h 135467"/>
              <a:gd name="connsiteX3" fmla="*/ 730250 w 1267884"/>
              <a:gd name="connsiteY3" fmla="*/ 135467 h 135467"/>
              <a:gd name="connsiteX4" fmla="*/ 622300 w 1267884"/>
              <a:gd name="connsiteY4" fmla="*/ 71967 h 135467"/>
              <a:gd name="connsiteX5" fmla="*/ 397934 w 1267884"/>
              <a:gd name="connsiteY5" fmla="*/ 67733 h 135467"/>
              <a:gd name="connsiteX6" fmla="*/ 347134 w 1267884"/>
              <a:gd name="connsiteY6" fmla="*/ 97367 h 135467"/>
              <a:gd name="connsiteX7" fmla="*/ 275167 w 1267884"/>
              <a:gd name="connsiteY7" fmla="*/ 112183 h 135467"/>
              <a:gd name="connsiteX8" fmla="*/ 0 w 1267884"/>
              <a:gd name="connsiteY8" fmla="*/ 116417 h 135467"/>
              <a:gd name="connsiteX9" fmla="*/ 4234 w 1267884"/>
              <a:gd name="connsiteY9" fmla="*/ 6350 h 135467"/>
              <a:gd name="connsiteX10" fmla="*/ 1257300 w 1267884"/>
              <a:gd name="connsiteY10" fmla="*/ 0 h 135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67884" h="135467">
                <a:moveTo>
                  <a:pt x="1257300" y="0"/>
                </a:moveTo>
                <a:lnTo>
                  <a:pt x="1267884" y="127000"/>
                </a:lnTo>
                <a:lnTo>
                  <a:pt x="783167" y="133350"/>
                </a:lnTo>
                <a:lnTo>
                  <a:pt x="730250" y="135467"/>
                </a:lnTo>
                <a:lnTo>
                  <a:pt x="622300" y="71967"/>
                </a:lnTo>
                <a:lnTo>
                  <a:pt x="397934" y="67733"/>
                </a:lnTo>
                <a:lnTo>
                  <a:pt x="347134" y="97367"/>
                </a:lnTo>
                <a:lnTo>
                  <a:pt x="275167" y="112183"/>
                </a:lnTo>
                <a:lnTo>
                  <a:pt x="0" y="116417"/>
                </a:lnTo>
                <a:lnTo>
                  <a:pt x="4234" y="6350"/>
                </a:lnTo>
                <a:lnTo>
                  <a:pt x="1257300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8" name="Forme libre 287"/>
          <p:cNvSpPr/>
          <p:nvPr/>
        </p:nvSpPr>
        <p:spPr>
          <a:xfrm>
            <a:off x="7683500" y="4906433"/>
            <a:ext cx="201083" cy="122767"/>
          </a:xfrm>
          <a:custGeom>
            <a:avLst/>
            <a:gdLst>
              <a:gd name="connsiteX0" fmla="*/ 21167 w 201083"/>
              <a:gd name="connsiteY0" fmla="*/ 122767 h 122767"/>
              <a:gd name="connsiteX1" fmla="*/ 0 w 201083"/>
              <a:gd name="connsiteY1" fmla="*/ 2117 h 122767"/>
              <a:gd name="connsiteX2" fmla="*/ 186267 w 201083"/>
              <a:gd name="connsiteY2" fmla="*/ 0 h 122767"/>
              <a:gd name="connsiteX3" fmla="*/ 201083 w 201083"/>
              <a:gd name="connsiteY3" fmla="*/ 84667 h 122767"/>
              <a:gd name="connsiteX4" fmla="*/ 165100 w 201083"/>
              <a:gd name="connsiteY4" fmla="*/ 122767 h 122767"/>
              <a:gd name="connsiteX5" fmla="*/ 21167 w 201083"/>
              <a:gd name="connsiteY5" fmla="*/ 122767 h 122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1083" h="122767">
                <a:moveTo>
                  <a:pt x="21167" y="122767"/>
                </a:moveTo>
                <a:lnTo>
                  <a:pt x="0" y="2117"/>
                </a:lnTo>
                <a:lnTo>
                  <a:pt x="186267" y="0"/>
                </a:lnTo>
                <a:lnTo>
                  <a:pt x="201083" y="84667"/>
                </a:lnTo>
                <a:lnTo>
                  <a:pt x="165100" y="122767"/>
                </a:lnTo>
                <a:lnTo>
                  <a:pt x="21167" y="122767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0" name="Forme libre 289"/>
          <p:cNvSpPr/>
          <p:nvPr/>
        </p:nvSpPr>
        <p:spPr>
          <a:xfrm>
            <a:off x="7114995" y="4583550"/>
            <a:ext cx="762320" cy="284908"/>
          </a:xfrm>
          <a:custGeom>
            <a:avLst/>
            <a:gdLst>
              <a:gd name="connsiteX0" fmla="*/ 710344 w 762320"/>
              <a:gd name="connsiteY0" fmla="*/ 134754 h 284908"/>
              <a:gd name="connsiteX1" fmla="*/ 762320 w 762320"/>
              <a:gd name="connsiteY1" fmla="*/ 136679 h 284908"/>
              <a:gd name="connsiteX2" fmla="*/ 739220 w 762320"/>
              <a:gd name="connsiteY2" fmla="*/ 219456 h 284908"/>
              <a:gd name="connsiteX3" fmla="*/ 719969 w 762320"/>
              <a:gd name="connsiteY3" fmla="*/ 277208 h 284908"/>
              <a:gd name="connsiteX4" fmla="*/ 652592 w 762320"/>
              <a:gd name="connsiteY4" fmla="*/ 275283 h 284908"/>
              <a:gd name="connsiteX5" fmla="*/ 3850 w 762320"/>
              <a:gd name="connsiteY5" fmla="*/ 284908 h 284908"/>
              <a:gd name="connsiteX6" fmla="*/ 0 w 762320"/>
              <a:gd name="connsiteY6" fmla="*/ 225231 h 284908"/>
              <a:gd name="connsiteX7" fmla="*/ 46201 w 762320"/>
              <a:gd name="connsiteY7" fmla="*/ 188655 h 284908"/>
              <a:gd name="connsiteX8" fmla="*/ 69301 w 762320"/>
              <a:gd name="connsiteY8" fmla="*/ 150154 h 284908"/>
              <a:gd name="connsiteX9" fmla="*/ 71226 w 762320"/>
              <a:gd name="connsiteY9" fmla="*/ 0 h 284908"/>
              <a:gd name="connsiteX10" fmla="*/ 103952 w 762320"/>
              <a:gd name="connsiteY10" fmla="*/ 7701 h 284908"/>
              <a:gd name="connsiteX11" fmla="*/ 98177 w 762320"/>
              <a:gd name="connsiteY11" fmla="*/ 175180 h 284908"/>
              <a:gd name="connsiteX12" fmla="*/ 117428 w 762320"/>
              <a:gd name="connsiteY12" fmla="*/ 209831 h 284908"/>
              <a:gd name="connsiteX13" fmla="*/ 130903 w 762320"/>
              <a:gd name="connsiteY13" fmla="*/ 252182 h 284908"/>
              <a:gd name="connsiteX14" fmla="*/ 708419 w 762320"/>
              <a:gd name="connsiteY14" fmla="*/ 236782 h 284908"/>
              <a:gd name="connsiteX15" fmla="*/ 710344 w 762320"/>
              <a:gd name="connsiteY15" fmla="*/ 134754 h 284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62320" h="284908">
                <a:moveTo>
                  <a:pt x="710344" y="134754"/>
                </a:moveTo>
                <a:lnTo>
                  <a:pt x="762320" y="136679"/>
                </a:lnTo>
                <a:lnTo>
                  <a:pt x="739220" y="219456"/>
                </a:lnTo>
                <a:lnTo>
                  <a:pt x="719969" y="277208"/>
                </a:lnTo>
                <a:lnTo>
                  <a:pt x="652592" y="275283"/>
                </a:lnTo>
                <a:lnTo>
                  <a:pt x="3850" y="284908"/>
                </a:lnTo>
                <a:lnTo>
                  <a:pt x="0" y="225231"/>
                </a:lnTo>
                <a:lnTo>
                  <a:pt x="46201" y="188655"/>
                </a:lnTo>
                <a:lnTo>
                  <a:pt x="69301" y="150154"/>
                </a:lnTo>
                <a:cubicBezTo>
                  <a:pt x="69943" y="100103"/>
                  <a:pt x="70584" y="50051"/>
                  <a:pt x="71226" y="0"/>
                </a:cubicBezTo>
                <a:lnTo>
                  <a:pt x="103952" y="7701"/>
                </a:lnTo>
                <a:lnTo>
                  <a:pt x="98177" y="175180"/>
                </a:lnTo>
                <a:lnTo>
                  <a:pt x="117428" y="209831"/>
                </a:lnTo>
                <a:lnTo>
                  <a:pt x="130903" y="252182"/>
                </a:lnTo>
                <a:lnTo>
                  <a:pt x="708419" y="236782"/>
                </a:lnTo>
                <a:cubicBezTo>
                  <a:pt x="709061" y="202773"/>
                  <a:pt x="709702" y="168763"/>
                  <a:pt x="710344" y="134754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1" name="Forme libre 290"/>
          <p:cNvSpPr/>
          <p:nvPr/>
        </p:nvSpPr>
        <p:spPr>
          <a:xfrm>
            <a:off x="6558654" y="4546974"/>
            <a:ext cx="587141" cy="282983"/>
          </a:xfrm>
          <a:custGeom>
            <a:avLst/>
            <a:gdLst>
              <a:gd name="connsiteX0" fmla="*/ 583291 w 587141"/>
              <a:gd name="connsiteY0" fmla="*/ 1925 h 282983"/>
              <a:gd name="connsiteX1" fmla="*/ 587141 w 587141"/>
              <a:gd name="connsiteY1" fmla="*/ 186730 h 282983"/>
              <a:gd name="connsiteX2" fmla="*/ 517839 w 587141"/>
              <a:gd name="connsiteY2" fmla="*/ 238707 h 282983"/>
              <a:gd name="connsiteX3" fmla="*/ 515914 w 587141"/>
              <a:gd name="connsiteY3" fmla="*/ 282983 h 282983"/>
              <a:gd name="connsiteX4" fmla="*/ 1925 w 587141"/>
              <a:gd name="connsiteY4" fmla="*/ 282983 h 282983"/>
              <a:gd name="connsiteX5" fmla="*/ 0 w 587141"/>
              <a:gd name="connsiteY5" fmla="*/ 225231 h 282983"/>
              <a:gd name="connsiteX6" fmla="*/ 406186 w 587141"/>
              <a:gd name="connsiteY6" fmla="*/ 221381 h 282983"/>
              <a:gd name="connsiteX7" fmla="*/ 452388 w 587141"/>
              <a:gd name="connsiteY7" fmla="*/ 188655 h 282983"/>
              <a:gd name="connsiteX8" fmla="*/ 496664 w 587141"/>
              <a:gd name="connsiteY8" fmla="*/ 165555 h 282983"/>
              <a:gd name="connsiteX9" fmla="*/ 500514 w 587141"/>
              <a:gd name="connsiteY9" fmla="*/ 142454 h 282983"/>
              <a:gd name="connsiteX10" fmla="*/ 504364 w 587141"/>
              <a:gd name="connsiteY10" fmla="*/ 0 h 282983"/>
              <a:gd name="connsiteX11" fmla="*/ 583291 w 587141"/>
              <a:gd name="connsiteY11" fmla="*/ 1925 h 282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87141" h="282983">
                <a:moveTo>
                  <a:pt x="583291" y="1925"/>
                </a:moveTo>
                <a:cubicBezTo>
                  <a:pt x="584574" y="63527"/>
                  <a:pt x="585858" y="125128"/>
                  <a:pt x="587141" y="186730"/>
                </a:cubicBezTo>
                <a:lnTo>
                  <a:pt x="517839" y="238707"/>
                </a:lnTo>
                <a:cubicBezTo>
                  <a:pt x="517197" y="253466"/>
                  <a:pt x="516556" y="268224"/>
                  <a:pt x="515914" y="282983"/>
                </a:cubicBezTo>
                <a:lnTo>
                  <a:pt x="1925" y="282983"/>
                </a:lnTo>
                <a:cubicBezTo>
                  <a:pt x="1283" y="263732"/>
                  <a:pt x="642" y="244482"/>
                  <a:pt x="0" y="225231"/>
                </a:cubicBezTo>
                <a:lnTo>
                  <a:pt x="406186" y="221381"/>
                </a:lnTo>
                <a:lnTo>
                  <a:pt x="452388" y="188655"/>
                </a:lnTo>
                <a:lnTo>
                  <a:pt x="496664" y="165555"/>
                </a:lnTo>
                <a:lnTo>
                  <a:pt x="500514" y="142454"/>
                </a:lnTo>
                <a:lnTo>
                  <a:pt x="504364" y="0"/>
                </a:lnTo>
                <a:lnTo>
                  <a:pt x="583291" y="1925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2" name="Forme libre 291"/>
          <p:cNvSpPr/>
          <p:nvPr/>
        </p:nvSpPr>
        <p:spPr>
          <a:xfrm>
            <a:off x="6366149" y="4776056"/>
            <a:ext cx="169405" cy="67376"/>
          </a:xfrm>
          <a:custGeom>
            <a:avLst/>
            <a:gdLst>
              <a:gd name="connsiteX0" fmla="*/ 169405 w 169405"/>
              <a:gd name="connsiteY0" fmla="*/ 65451 h 67376"/>
              <a:gd name="connsiteX1" fmla="*/ 167480 w 169405"/>
              <a:gd name="connsiteY1" fmla="*/ 0 h 67376"/>
              <a:gd name="connsiteX2" fmla="*/ 0 w 169405"/>
              <a:gd name="connsiteY2" fmla="*/ 5775 h 67376"/>
              <a:gd name="connsiteX3" fmla="*/ 0 w 169405"/>
              <a:gd name="connsiteY3" fmla="*/ 50051 h 67376"/>
              <a:gd name="connsiteX4" fmla="*/ 25026 w 169405"/>
              <a:gd name="connsiteY4" fmla="*/ 67376 h 67376"/>
              <a:gd name="connsiteX5" fmla="*/ 169405 w 169405"/>
              <a:gd name="connsiteY5" fmla="*/ 65451 h 67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9405" h="67376">
                <a:moveTo>
                  <a:pt x="169405" y="65451"/>
                </a:moveTo>
                <a:cubicBezTo>
                  <a:pt x="168763" y="43634"/>
                  <a:pt x="168122" y="21817"/>
                  <a:pt x="167480" y="0"/>
                </a:cubicBezTo>
                <a:lnTo>
                  <a:pt x="0" y="5775"/>
                </a:lnTo>
                <a:lnTo>
                  <a:pt x="0" y="50051"/>
                </a:lnTo>
                <a:lnTo>
                  <a:pt x="25026" y="67376"/>
                </a:lnTo>
                <a:lnTo>
                  <a:pt x="169405" y="65451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3" name="Forme libre 292"/>
          <p:cNvSpPr/>
          <p:nvPr/>
        </p:nvSpPr>
        <p:spPr>
          <a:xfrm>
            <a:off x="6835346" y="4305301"/>
            <a:ext cx="159345" cy="396046"/>
          </a:xfrm>
          <a:custGeom>
            <a:avLst/>
            <a:gdLst>
              <a:gd name="connsiteX0" fmla="*/ 148229 w 148229"/>
              <a:gd name="connsiteY0" fmla="*/ 213681 h 356135"/>
              <a:gd name="connsiteX1" fmla="*/ 96252 w 148229"/>
              <a:gd name="connsiteY1" fmla="*/ 217531 h 356135"/>
              <a:gd name="connsiteX2" fmla="*/ 105877 w 148229"/>
              <a:gd name="connsiteY2" fmla="*/ 1925 h 356135"/>
              <a:gd name="connsiteX3" fmla="*/ 0 w 148229"/>
              <a:gd name="connsiteY3" fmla="*/ 0 h 356135"/>
              <a:gd name="connsiteX4" fmla="*/ 3850 w 148229"/>
              <a:gd name="connsiteY4" fmla="*/ 38501 h 356135"/>
              <a:gd name="connsiteX5" fmla="*/ 50051 w 148229"/>
              <a:gd name="connsiteY5" fmla="*/ 28876 h 356135"/>
              <a:gd name="connsiteX6" fmla="*/ 53901 w 148229"/>
              <a:gd name="connsiteY6" fmla="*/ 356135 h 356135"/>
              <a:gd name="connsiteX7" fmla="*/ 119353 w 148229"/>
              <a:gd name="connsiteY7" fmla="*/ 321484 h 356135"/>
              <a:gd name="connsiteX8" fmla="*/ 140528 w 148229"/>
              <a:gd name="connsiteY8" fmla="*/ 286833 h 356135"/>
              <a:gd name="connsiteX9" fmla="*/ 148229 w 148229"/>
              <a:gd name="connsiteY9" fmla="*/ 213681 h 356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48229" h="356135">
                <a:moveTo>
                  <a:pt x="148229" y="213681"/>
                </a:moveTo>
                <a:lnTo>
                  <a:pt x="96252" y="217531"/>
                </a:lnTo>
                <a:lnTo>
                  <a:pt x="105877" y="1925"/>
                </a:lnTo>
                <a:lnTo>
                  <a:pt x="0" y="0"/>
                </a:lnTo>
                <a:lnTo>
                  <a:pt x="3850" y="38501"/>
                </a:lnTo>
                <a:lnTo>
                  <a:pt x="50051" y="28876"/>
                </a:lnTo>
                <a:cubicBezTo>
                  <a:pt x="51334" y="137962"/>
                  <a:pt x="52618" y="247049"/>
                  <a:pt x="53901" y="356135"/>
                </a:cubicBezTo>
                <a:lnTo>
                  <a:pt x="119353" y="321484"/>
                </a:lnTo>
                <a:lnTo>
                  <a:pt x="140528" y="286833"/>
                </a:lnTo>
                <a:lnTo>
                  <a:pt x="148229" y="213681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5" name="Forme libre 294"/>
          <p:cNvSpPr/>
          <p:nvPr/>
        </p:nvSpPr>
        <p:spPr>
          <a:xfrm>
            <a:off x="6569790" y="3835165"/>
            <a:ext cx="440837" cy="856649"/>
          </a:xfrm>
          <a:custGeom>
            <a:avLst/>
            <a:gdLst>
              <a:gd name="connsiteX0" fmla="*/ 417737 w 440837"/>
              <a:gd name="connsiteY0" fmla="*/ 348435 h 856649"/>
              <a:gd name="connsiteX1" fmla="*/ 419662 w 440837"/>
              <a:gd name="connsiteY1" fmla="*/ 460088 h 856649"/>
              <a:gd name="connsiteX2" fmla="*/ 259883 w 440837"/>
              <a:gd name="connsiteY2" fmla="*/ 460088 h 856649"/>
              <a:gd name="connsiteX3" fmla="*/ 257957 w 440837"/>
              <a:gd name="connsiteY3" fmla="*/ 433137 h 856649"/>
              <a:gd name="connsiteX4" fmla="*/ 313784 w 440837"/>
              <a:gd name="connsiteY4" fmla="*/ 433137 h 856649"/>
              <a:gd name="connsiteX5" fmla="*/ 306084 w 440837"/>
              <a:gd name="connsiteY5" fmla="*/ 128979 h 856649"/>
              <a:gd name="connsiteX6" fmla="*/ 98178 w 440837"/>
              <a:gd name="connsiteY6" fmla="*/ 127054 h 856649"/>
              <a:gd name="connsiteX7" fmla="*/ 88553 w 440837"/>
              <a:gd name="connsiteY7" fmla="*/ 831623 h 856649"/>
              <a:gd name="connsiteX8" fmla="*/ 161705 w 440837"/>
              <a:gd name="connsiteY8" fmla="*/ 827773 h 856649"/>
              <a:gd name="connsiteX9" fmla="*/ 159780 w 440837"/>
              <a:gd name="connsiteY9" fmla="*/ 856649 h 856649"/>
              <a:gd name="connsiteX10" fmla="*/ 7701 w 440837"/>
              <a:gd name="connsiteY10" fmla="*/ 848948 h 856649"/>
              <a:gd name="connsiteX11" fmla="*/ 0 w 440837"/>
              <a:gd name="connsiteY11" fmla="*/ 0 h 856649"/>
              <a:gd name="connsiteX12" fmla="*/ 438912 w 440837"/>
              <a:gd name="connsiteY12" fmla="*/ 7700 h 856649"/>
              <a:gd name="connsiteX13" fmla="*/ 440837 w 440837"/>
              <a:gd name="connsiteY13" fmla="*/ 136679 h 856649"/>
              <a:gd name="connsiteX14" fmla="*/ 359985 w 440837"/>
              <a:gd name="connsiteY14" fmla="*/ 134754 h 856649"/>
              <a:gd name="connsiteX15" fmla="*/ 361910 w 440837"/>
              <a:gd name="connsiteY15" fmla="*/ 354210 h 856649"/>
              <a:gd name="connsiteX16" fmla="*/ 417737 w 440837"/>
              <a:gd name="connsiteY16" fmla="*/ 348435 h 856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0837" h="856649">
                <a:moveTo>
                  <a:pt x="417737" y="348435"/>
                </a:moveTo>
                <a:cubicBezTo>
                  <a:pt x="418379" y="385653"/>
                  <a:pt x="419020" y="422870"/>
                  <a:pt x="419662" y="460088"/>
                </a:cubicBezTo>
                <a:lnTo>
                  <a:pt x="259883" y="460088"/>
                </a:lnTo>
                <a:lnTo>
                  <a:pt x="257957" y="433137"/>
                </a:lnTo>
                <a:lnTo>
                  <a:pt x="313784" y="433137"/>
                </a:lnTo>
                <a:lnTo>
                  <a:pt x="306084" y="128979"/>
                </a:lnTo>
                <a:lnTo>
                  <a:pt x="98178" y="127054"/>
                </a:lnTo>
                <a:lnTo>
                  <a:pt x="88553" y="831623"/>
                </a:lnTo>
                <a:lnTo>
                  <a:pt x="161705" y="827773"/>
                </a:lnTo>
                <a:lnTo>
                  <a:pt x="159780" y="856649"/>
                </a:lnTo>
                <a:lnTo>
                  <a:pt x="7701" y="848948"/>
                </a:lnTo>
                <a:lnTo>
                  <a:pt x="0" y="0"/>
                </a:lnTo>
                <a:lnTo>
                  <a:pt x="438912" y="7700"/>
                </a:lnTo>
                <a:cubicBezTo>
                  <a:pt x="439554" y="50693"/>
                  <a:pt x="440195" y="93686"/>
                  <a:pt x="440837" y="136679"/>
                </a:cubicBezTo>
                <a:lnTo>
                  <a:pt x="359985" y="134754"/>
                </a:lnTo>
                <a:cubicBezTo>
                  <a:pt x="360627" y="207906"/>
                  <a:pt x="361268" y="281058"/>
                  <a:pt x="361910" y="354210"/>
                </a:cubicBezTo>
                <a:lnTo>
                  <a:pt x="417737" y="348435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6" name="Forme libre 295"/>
          <p:cNvSpPr/>
          <p:nvPr/>
        </p:nvSpPr>
        <p:spPr>
          <a:xfrm>
            <a:off x="6363701" y="3821229"/>
            <a:ext cx="173778" cy="254107"/>
          </a:xfrm>
          <a:custGeom>
            <a:avLst/>
            <a:gdLst>
              <a:gd name="connsiteX0" fmla="*/ 2448 w 173778"/>
              <a:gd name="connsiteY0" fmla="*/ 0 h 254107"/>
              <a:gd name="connsiteX1" fmla="*/ 173778 w 173778"/>
              <a:gd name="connsiteY1" fmla="*/ 0 h 254107"/>
              <a:gd name="connsiteX2" fmla="*/ 173778 w 173778"/>
              <a:gd name="connsiteY2" fmla="*/ 254107 h 254107"/>
              <a:gd name="connsiteX3" fmla="*/ 523 w 173778"/>
              <a:gd name="connsiteY3" fmla="*/ 186731 h 254107"/>
              <a:gd name="connsiteX4" fmla="*/ 2448 w 173778"/>
              <a:gd name="connsiteY4" fmla="*/ 0 h 25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778" h="254107">
                <a:moveTo>
                  <a:pt x="2448" y="0"/>
                </a:moveTo>
                <a:lnTo>
                  <a:pt x="173778" y="0"/>
                </a:lnTo>
                <a:lnTo>
                  <a:pt x="173778" y="254107"/>
                </a:lnTo>
                <a:lnTo>
                  <a:pt x="523" y="186731"/>
                </a:lnTo>
                <a:cubicBezTo>
                  <a:pt x="-119" y="123846"/>
                  <a:pt x="-760" y="60960"/>
                  <a:pt x="2448" y="0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7" name="Forme libre 296"/>
          <p:cNvSpPr/>
          <p:nvPr/>
        </p:nvSpPr>
        <p:spPr>
          <a:xfrm>
            <a:off x="6369999" y="4042611"/>
            <a:ext cx="173255" cy="446612"/>
          </a:xfrm>
          <a:custGeom>
            <a:avLst/>
            <a:gdLst>
              <a:gd name="connsiteX0" fmla="*/ 173255 w 173255"/>
              <a:gd name="connsiteY0" fmla="*/ 65451 h 446612"/>
              <a:gd name="connsiteX1" fmla="*/ 161705 w 173255"/>
              <a:gd name="connsiteY1" fmla="*/ 446612 h 446612"/>
              <a:gd name="connsiteX2" fmla="*/ 1925 w 173255"/>
              <a:gd name="connsiteY2" fmla="*/ 438912 h 446612"/>
              <a:gd name="connsiteX3" fmla="*/ 0 w 173255"/>
              <a:gd name="connsiteY3" fmla="*/ 0 h 446612"/>
              <a:gd name="connsiteX4" fmla="*/ 173255 w 173255"/>
              <a:gd name="connsiteY4" fmla="*/ 65451 h 446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3255" h="446612">
                <a:moveTo>
                  <a:pt x="173255" y="65451"/>
                </a:moveTo>
                <a:lnTo>
                  <a:pt x="161705" y="446612"/>
                </a:lnTo>
                <a:lnTo>
                  <a:pt x="1925" y="438912"/>
                </a:lnTo>
                <a:cubicBezTo>
                  <a:pt x="1283" y="292608"/>
                  <a:pt x="642" y="146304"/>
                  <a:pt x="0" y="0"/>
                </a:cubicBezTo>
                <a:lnTo>
                  <a:pt x="173255" y="65451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8" name="Forme libre 297"/>
          <p:cNvSpPr/>
          <p:nvPr/>
        </p:nvSpPr>
        <p:spPr>
          <a:xfrm>
            <a:off x="6366149" y="4508473"/>
            <a:ext cx="167480" cy="246407"/>
          </a:xfrm>
          <a:custGeom>
            <a:avLst/>
            <a:gdLst>
              <a:gd name="connsiteX0" fmla="*/ 167480 w 167480"/>
              <a:gd name="connsiteY0" fmla="*/ 246407 h 246407"/>
              <a:gd name="connsiteX1" fmla="*/ 167480 w 167480"/>
              <a:gd name="connsiteY1" fmla="*/ 5775 h 246407"/>
              <a:gd name="connsiteX2" fmla="*/ 5775 w 167480"/>
              <a:gd name="connsiteY2" fmla="*/ 0 h 246407"/>
              <a:gd name="connsiteX3" fmla="*/ 0 w 167480"/>
              <a:gd name="connsiteY3" fmla="*/ 242557 h 246407"/>
              <a:gd name="connsiteX4" fmla="*/ 167480 w 167480"/>
              <a:gd name="connsiteY4" fmla="*/ 246407 h 246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7480" h="246407">
                <a:moveTo>
                  <a:pt x="167480" y="246407"/>
                </a:moveTo>
                <a:lnTo>
                  <a:pt x="167480" y="5775"/>
                </a:lnTo>
                <a:lnTo>
                  <a:pt x="5775" y="0"/>
                </a:lnTo>
                <a:lnTo>
                  <a:pt x="0" y="242557"/>
                </a:lnTo>
                <a:lnTo>
                  <a:pt x="167480" y="246407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9" name="Rectangle 298"/>
          <p:cNvSpPr/>
          <p:nvPr/>
        </p:nvSpPr>
        <p:spPr>
          <a:xfrm>
            <a:off x="7073192" y="4289500"/>
            <a:ext cx="80850" cy="4571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0" name="Rectangle 299"/>
          <p:cNvSpPr/>
          <p:nvPr/>
        </p:nvSpPr>
        <p:spPr>
          <a:xfrm>
            <a:off x="7216970" y="4010265"/>
            <a:ext cx="80850" cy="4571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1" name="Forme libre 300"/>
          <p:cNvSpPr/>
          <p:nvPr/>
        </p:nvSpPr>
        <p:spPr>
          <a:xfrm>
            <a:off x="6190969" y="4081112"/>
            <a:ext cx="73152" cy="558265"/>
          </a:xfrm>
          <a:custGeom>
            <a:avLst/>
            <a:gdLst>
              <a:gd name="connsiteX0" fmla="*/ 63527 w 73152"/>
              <a:gd name="connsiteY0" fmla="*/ 558265 h 558265"/>
              <a:gd name="connsiteX1" fmla="*/ 61602 w 73152"/>
              <a:gd name="connsiteY1" fmla="*/ 392710 h 558265"/>
              <a:gd name="connsiteX2" fmla="*/ 26951 w 73152"/>
              <a:gd name="connsiteY2" fmla="*/ 394635 h 558265"/>
              <a:gd name="connsiteX3" fmla="*/ 28876 w 73152"/>
              <a:gd name="connsiteY3" fmla="*/ 344584 h 558265"/>
              <a:gd name="connsiteX4" fmla="*/ 73152 w 73152"/>
              <a:gd name="connsiteY4" fmla="*/ 348434 h 558265"/>
              <a:gd name="connsiteX5" fmla="*/ 69302 w 73152"/>
              <a:gd name="connsiteY5" fmla="*/ 281057 h 558265"/>
              <a:gd name="connsiteX6" fmla="*/ 25026 w 73152"/>
              <a:gd name="connsiteY6" fmla="*/ 284907 h 558265"/>
              <a:gd name="connsiteX7" fmla="*/ 30801 w 73152"/>
              <a:gd name="connsiteY7" fmla="*/ 252181 h 558265"/>
              <a:gd name="connsiteX8" fmla="*/ 67377 w 73152"/>
              <a:gd name="connsiteY8" fmla="*/ 257957 h 558265"/>
              <a:gd name="connsiteX9" fmla="*/ 63527 w 73152"/>
              <a:gd name="connsiteY9" fmla="*/ 132828 h 558265"/>
              <a:gd name="connsiteX10" fmla="*/ 15401 w 73152"/>
              <a:gd name="connsiteY10" fmla="*/ 140528 h 558265"/>
              <a:gd name="connsiteX11" fmla="*/ 11551 w 73152"/>
              <a:gd name="connsiteY11" fmla="*/ 53901 h 558265"/>
              <a:gd name="connsiteX12" fmla="*/ 73152 w 73152"/>
              <a:gd name="connsiteY12" fmla="*/ 59676 h 558265"/>
              <a:gd name="connsiteX13" fmla="*/ 69302 w 73152"/>
              <a:gd name="connsiteY13" fmla="*/ 0 h 558265"/>
              <a:gd name="connsiteX14" fmla="*/ 0 w 73152"/>
              <a:gd name="connsiteY14" fmla="*/ 0 h 558265"/>
              <a:gd name="connsiteX15" fmla="*/ 0 w 73152"/>
              <a:gd name="connsiteY15" fmla="*/ 450462 h 558265"/>
              <a:gd name="connsiteX16" fmla="*/ 63527 w 73152"/>
              <a:gd name="connsiteY16" fmla="*/ 558265 h 558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3152" h="558265">
                <a:moveTo>
                  <a:pt x="63527" y="558265"/>
                </a:moveTo>
                <a:cubicBezTo>
                  <a:pt x="62885" y="503080"/>
                  <a:pt x="62244" y="447895"/>
                  <a:pt x="61602" y="392710"/>
                </a:cubicBezTo>
                <a:lnTo>
                  <a:pt x="26951" y="394635"/>
                </a:lnTo>
                <a:cubicBezTo>
                  <a:pt x="27593" y="377951"/>
                  <a:pt x="28234" y="361268"/>
                  <a:pt x="28876" y="344584"/>
                </a:cubicBezTo>
                <a:lnTo>
                  <a:pt x="73152" y="348434"/>
                </a:lnTo>
                <a:lnTo>
                  <a:pt x="69302" y="281057"/>
                </a:lnTo>
                <a:lnTo>
                  <a:pt x="25026" y="284907"/>
                </a:lnTo>
                <a:lnTo>
                  <a:pt x="30801" y="252181"/>
                </a:lnTo>
                <a:lnTo>
                  <a:pt x="67377" y="257957"/>
                </a:lnTo>
                <a:lnTo>
                  <a:pt x="63527" y="132828"/>
                </a:lnTo>
                <a:lnTo>
                  <a:pt x="15401" y="140528"/>
                </a:lnTo>
                <a:lnTo>
                  <a:pt x="11551" y="53901"/>
                </a:lnTo>
                <a:lnTo>
                  <a:pt x="73152" y="59676"/>
                </a:lnTo>
                <a:lnTo>
                  <a:pt x="69302" y="0"/>
                </a:lnTo>
                <a:lnTo>
                  <a:pt x="0" y="0"/>
                </a:lnTo>
                <a:lnTo>
                  <a:pt x="0" y="450462"/>
                </a:lnTo>
                <a:lnTo>
                  <a:pt x="63527" y="558265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4" name="Forme libre 303"/>
          <p:cNvSpPr/>
          <p:nvPr/>
        </p:nvSpPr>
        <p:spPr>
          <a:xfrm>
            <a:off x="6192894" y="3696101"/>
            <a:ext cx="67377" cy="294533"/>
          </a:xfrm>
          <a:custGeom>
            <a:avLst/>
            <a:gdLst>
              <a:gd name="connsiteX0" fmla="*/ 67377 w 67377"/>
              <a:gd name="connsiteY0" fmla="*/ 0 h 294533"/>
              <a:gd name="connsiteX1" fmla="*/ 7701 w 67377"/>
              <a:gd name="connsiteY1" fmla="*/ 1925 h 294533"/>
              <a:gd name="connsiteX2" fmla="*/ 3850 w 67377"/>
              <a:gd name="connsiteY2" fmla="*/ 94328 h 294533"/>
              <a:gd name="connsiteX3" fmla="*/ 5775 w 67377"/>
              <a:gd name="connsiteY3" fmla="*/ 175180 h 294533"/>
              <a:gd name="connsiteX4" fmla="*/ 0 w 67377"/>
              <a:gd name="connsiteY4" fmla="*/ 232931 h 294533"/>
              <a:gd name="connsiteX5" fmla="*/ 13476 w 67377"/>
              <a:gd name="connsiteY5" fmla="*/ 294533 h 294533"/>
              <a:gd name="connsiteX6" fmla="*/ 48127 w 67377"/>
              <a:gd name="connsiteY6" fmla="*/ 286833 h 294533"/>
              <a:gd name="connsiteX7" fmla="*/ 63527 w 67377"/>
              <a:gd name="connsiteY7" fmla="*/ 265657 h 294533"/>
              <a:gd name="connsiteX8" fmla="*/ 61602 w 67377"/>
              <a:gd name="connsiteY8" fmla="*/ 231006 h 294533"/>
              <a:gd name="connsiteX9" fmla="*/ 67377 w 67377"/>
              <a:gd name="connsiteY9" fmla="*/ 0 h 294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7377" h="294533">
                <a:moveTo>
                  <a:pt x="67377" y="0"/>
                </a:moveTo>
                <a:lnTo>
                  <a:pt x="7701" y="1925"/>
                </a:lnTo>
                <a:lnTo>
                  <a:pt x="3850" y="94328"/>
                </a:lnTo>
                <a:cubicBezTo>
                  <a:pt x="4492" y="121279"/>
                  <a:pt x="5133" y="148229"/>
                  <a:pt x="5775" y="175180"/>
                </a:cubicBezTo>
                <a:lnTo>
                  <a:pt x="0" y="232931"/>
                </a:lnTo>
                <a:lnTo>
                  <a:pt x="13476" y="294533"/>
                </a:lnTo>
                <a:lnTo>
                  <a:pt x="48127" y="286833"/>
                </a:lnTo>
                <a:lnTo>
                  <a:pt x="63527" y="265657"/>
                </a:lnTo>
                <a:lnTo>
                  <a:pt x="61602" y="231006"/>
                </a:lnTo>
                <a:cubicBezTo>
                  <a:pt x="60319" y="154004"/>
                  <a:pt x="59035" y="77002"/>
                  <a:pt x="67377" y="0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5" name="Forme libre 304"/>
          <p:cNvSpPr/>
          <p:nvPr/>
        </p:nvSpPr>
        <p:spPr>
          <a:xfrm>
            <a:off x="6189044" y="3055059"/>
            <a:ext cx="73152" cy="539014"/>
          </a:xfrm>
          <a:custGeom>
            <a:avLst/>
            <a:gdLst>
              <a:gd name="connsiteX0" fmla="*/ 73152 w 73152"/>
              <a:gd name="connsiteY0" fmla="*/ 488963 h 539014"/>
              <a:gd name="connsiteX1" fmla="*/ 67377 w 73152"/>
              <a:gd name="connsiteY1" fmla="*/ 539014 h 539014"/>
              <a:gd name="connsiteX2" fmla="*/ 36576 w 73152"/>
              <a:gd name="connsiteY2" fmla="*/ 539014 h 539014"/>
              <a:gd name="connsiteX3" fmla="*/ 0 w 73152"/>
              <a:gd name="connsiteY3" fmla="*/ 527464 h 539014"/>
              <a:gd name="connsiteX4" fmla="*/ 11551 w 73152"/>
              <a:gd name="connsiteY4" fmla="*/ 475488 h 539014"/>
              <a:gd name="connsiteX5" fmla="*/ 17326 w 73152"/>
              <a:gd name="connsiteY5" fmla="*/ 334959 h 539014"/>
              <a:gd name="connsiteX6" fmla="*/ 30801 w 73152"/>
              <a:gd name="connsiteY6" fmla="*/ 238706 h 539014"/>
              <a:gd name="connsiteX7" fmla="*/ 25026 w 73152"/>
              <a:gd name="connsiteY7" fmla="*/ 163629 h 539014"/>
              <a:gd name="connsiteX8" fmla="*/ 26951 w 73152"/>
              <a:gd name="connsiteY8" fmla="*/ 92402 h 539014"/>
              <a:gd name="connsiteX9" fmla="*/ 13476 w 73152"/>
              <a:gd name="connsiteY9" fmla="*/ 40426 h 539014"/>
              <a:gd name="connsiteX10" fmla="*/ 7700 w 73152"/>
              <a:gd name="connsiteY10" fmla="*/ 21175 h 539014"/>
              <a:gd name="connsiteX11" fmla="*/ 23101 w 73152"/>
              <a:gd name="connsiteY11" fmla="*/ 0 h 539014"/>
              <a:gd name="connsiteX12" fmla="*/ 23101 w 73152"/>
              <a:gd name="connsiteY12" fmla="*/ 0 h 539014"/>
              <a:gd name="connsiteX13" fmla="*/ 63527 w 73152"/>
              <a:gd name="connsiteY13" fmla="*/ 53901 h 539014"/>
              <a:gd name="connsiteX14" fmla="*/ 67377 w 73152"/>
              <a:gd name="connsiteY14" fmla="*/ 167479 h 539014"/>
              <a:gd name="connsiteX15" fmla="*/ 48127 w 73152"/>
              <a:gd name="connsiteY15" fmla="*/ 161704 h 539014"/>
              <a:gd name="connsiteX16" fmla="*/ 42351 w 73152"/>
              <a:gd name="connsiteY16" fmla="*/ 196355 h 539014"/>
              <a:gd name="connsiteX17" fmla="*/ 65452 w 73152"/>
              <a:gd name="connsiteY17" fmla="*/ 202130 h 539014"/>
              <a:gd name="connsiteX18" fmla="*/ 57752 w 73152"/>
              <a:gd name="connsiteY18" fmla="*/ 421586 h 539014"/>
              <a:gd name="connsiteX19" fmla="*/ 25026 w 73152"/>
              <a:gd name="connsiteY19" fmla="*/ 417736 h 539014"/>
              <a:gd name="connsiteX20" fmla="*/ 73152 w 73152"/>
              <a:gd name="connsiteY20" fmla="*/ 488963 h 539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3152" h="539014">
                <a:moveTo>
                  <a:pt x="73152" y="488963"/>
                </a:moveTo>
                <a:lnTo>
                  <a:pt x="67377" y="539014"/>
                </a:lnTo>
                <a:lnTo>
                  <a:pt x="36576" y="539014"/>
                </a:lnTo>
                <a:lnTo>
                  <a:pt x="0" y="527464"/>
                </a:lnTo>
                <a:lnTo>
                  <a:pt x="11551" y="475488"/>
                </a:lnTo>
                <a:lnTo>
                  <a:pt x="17326" y="334959"/>
                </a:lnTo>
                <a:lnTo>
                  <a:pt x="30801" y="238706"/>
                </a:lnTo>
                <a:lnTo>
                  <a:pt x="25026" y="163629"/>
                </a:lnTo>
                <a:cubicBezTo>
                  <a:pt x="25668" y="139887"/>
                  <a:pt x="26309" y="116144"/>
                  <a:pt x="26951" y="92402"/>
                </a:cubicBezTo>
                <a:lnTo>
                  <a:pt x="13476" y="40426"/>
                </a:lnTo>
                <a:lnTo>
                  <a:pt x="7700" y="21175"/>
                </a:lnTo>
                <a:lnTo>
                  <a:pt x="23101" y="0"/>
                </a:lnTo>
                <a:lnTo>
                  <a:pt x="23101" y="0"/>
                </a:lnTo>
                <a:lnTo>
                  <a:pt x="63527" y="53901"/>
                </a:lnTo>
                <a:lnTo>
                  <a:pt x="67377" y="167479"/>
                </a:lnTo>
                <a:lnTo>
                  <a:pt x="48127" y="161704"/>
                </a:lnTo>
                <a:lnTo>
                  <a:pt x="42351" y="196355"/>
                </a:lnTo>
                <a:lnTo>
                  <a:pt x="65452" y="202130"/>
                </a:lnTo>
                <a:lnTo>
                  <a:pt x="57752" y="421586"/>
                </a:lnTo>
                <a:lnTo>
                  <a:pt x="25026" y="417736"/>
                </a:lnTo>
                <a:lnTo>
                  <a:pt x="73152" y="488963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6" name="Forme libre 305"/>
          <p:cNvSpPr/>
          <p:nvPr/>
        </p:nvSpPr>
        <p:spPr>
          <a:xfrm>
            <a:off x="6368074" y="2733575"/>
            <a:ext cx="148229" cy="173254"/>
          </a:xfrm>
          <a:custGeom>
            <a:avLst/>
            <a:gdLst>
              <a:gd name="connsiteX0" fmla="*/ 148229 w 148229"/>
              <a:gd name="connsiteY0" fmla="*/ 0 h 173254"/>
              <a:gd name="connsiteX1" fmla="*/ 146304 w 148229"/>
              <a:gd name="connsiteY1" fmla="*/ 173254 h 173254"/>
              <a:gd name="connsiteX2" fmla="*/ 1925 w 148229"/>
              <a:gd name="connsiteY2" fmla="*/ 173254 h 173254"/>
              <a:gd name="connsiteX3" fmla="*/ 0 w 148229"/>
              <a:gd name="connsiteY3" fmla="*/ 46201 h 173254"/>
              <a:gd name="connsiteX4" fmla="*/ 148229 w 148229"/>
              <a:gd name="connsiteY4" fmla="*/ 0 h 1732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229" h="173254">
                <a:moveTo>
                  <a:pt x="148229" y="0"/>
                </a:moveTo>
                <a:cubicBezTo>
                  <a:pt x="147587" y="57751"/>
                  <a:pt x="146946" y="115503"/>
                  <a:pt x="146304" y="173254"/>
                </a:cubicBezTo>
                <a:lnTo>
                  <a:pt x="1925" y="173254"/>
                </a:lnTo>
                <a:cubicBezTo>
                  <a:pt x="1283" y="130903"/>
                  <a:pt x="642" y="88552"/>
                  <a:pt x="0" y="46201"/>
                </a:cubicBezTo>
                <a:lnTo>
                  <a:pt x="148229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7" name="Forme libre 306"/>
          <p:cNvSpPr/>
          <p:nvPr/>
        </p:nvSpPr>
        <p:spPr>
          <a:xfrm>
            <a:off x="6366149" y="2569945"/>
            <a:ext cx="148229" cy="184805"/>
          </a:xfrm>
          <a:custGeom>
            <a:avLst/>
            <a:gdLst>
              <a:gd name="connsiteX0" fmla="*/ 0 w 148229"/>
              <a:gd name="connsiteY0" fmla="*/ 0 h 184805"/>
              <a:gd name="connsiteX1" fmla="*/ 148229 w 148229"/>
              <a:gd name="connsiteY1" fmla="*/ 19251 h 184805"/>
              <a:gd name="connsiteX2" fmla="*/ 148229 w 148229"/>
              <a:gd name="connsiteY2" fmla="*/ 136679 h 184805"/>
              <a:gd name="connsiteX3" fmla="*/ 5775 w 148229"/>
              <a:gd name="connsiteY3" fmla="*/ 184805 h 184805"/>
              <a:gd name="connsiteX4" fmla="*/ 0 w 148229"/>
              <a:gd name="connsiteY4" fmla="*/ 0 h 184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8229" h="184805">
                <a:moveTo>
                  <a:pt x="0" y="0"/>
                </a:moveTo>
                <a:lnTo>
                  <a:pt x="148229" y="19251"/>
                </a:lnTo>
                <a:lnTo>
                  <a:pt x="148229" y="136679"/>
                </a:lnTo>
                <a:lnTo>
                  <a:pt x="5775" y="18480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8" name="Forme libre 307"/>
          <p:cNvSpPr/>
          <p:nvPr/>
        </p:nvSpPr>
        <p:spPr>
          <a:xfrm>
            <a:off x="6360374" y="2335089"/>
            <a:ext cx="157854" cy="231006"/>
          </a:xfrm>
          <a:custGeom>
            <a:avLst/>
            <a:gdLst>
              <a:gd name="connsiteX0" fmla="*/ 0 w 157854"/>
              <a:gd name="connsiteY0" fmla="*/ 26951 h 231006"/>
              <a:gd name="connsiteX1" fmla="*/ 157854 w 157854"/>
              <a:gd name="connsiteY1" fmla="*/ 0 h 231006"/>
              <a:gd name="connsiteX2" fmla="*/ 150154 w 157854"/>
              <a:gd name="connsiteY2" fmla="*/ 231006 h 231006"/>
              <a:gd name="connsiteX3" fmla="*/ 17325 w 157854"/>
              <a:gd name="connsiteY3" fmla="*/ 211756 h 231006"/>
              <a:gd name="connsiteX4" fmla="*/ 3850 w 157854"/>
              <a:gd name="connsiteY4" fmla="*/ 209831 h 231006"/>
              <a:gd name="connsiteX5" fmla="*/ 0 w 157854"/>
              <a:gd name="connsiteY5" fmla="*/ 26951 h 231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7854" h="231006">
                <a:moveTo>
                  <a:pt x="0" y="26951"/>
                </a:moveTo>
                <a:lnTo>
                  <a:pt x="157854" y="0"/>
                </a:lnTo>
                <a:lnTo>
                  <a:pt x="150154" y="231006"/>
                </a:lnTo>
                <a:lnTo>
                  <a:pt x="17325" y="211756"/>
                </a:lnTo>
                <a:lnTo>
                  <a:pt x="3850" y="209831"/>
                </a:lnTo>
                <a:cubicBezTo>
                  <a:pt x="5133" y="148229"/>
                  <a:pt x="6417" y="86628"/>
                  <a:pt x="0" y="26951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9" name="Forme libre 308"/>
          <p:cNvSpPr/>
          <p:nvPr/>
        </p:nvSpPr>
        <p:spPr>
          <a:xfrm>
            <a:off x="6356524" y="2192635"/>
            <a:ext cx="169404" cy="148229"/>
          </a:xfrm>
          <a:custGeom>
            <a:avLst/>
            <a:gdLst>
              <a:gd name="connsiteX0" fmla="*/ 0 w 169404"/>
              <a:gd name="connsiteY0" fmla="*/ 5775 h 148229"/>
              <a:gd name="connsiteX1" fmla="*/ 130903 w 169404"/>
              <a:gd name="connsiteY1" fmla="*/ 0 h 148229"/>
              <a:gd name="connsiteX2" fmla="*/ 169404 w 169404"/>
              <a:gd name="connsiteY2" fmla="*/ 34651 h 148229"/>
              <a:gd name="connsiteX3" fmla="*/ 167479 w 169404"/>
              <a:gd name="connsiteY3" fmla="*/ 113578 h 148229"/>
              <a:gd name="connsiteX4" fmla="*/ 7700 w 169404"/>
              <a:gd name="connsiteY4" fmla="*/ 148229 h 148229"/>
              <a:gd name="connsiteX5" fmla="*/ 0 w 169404"/>
              <a:gd name="connsiteY5" fmla="*/ 5775 h 1482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9404" h="148229">
                <a:moveTo>
                  <a:pt x="0" y="5775"/>
                </a:moveTo>
                <a:lnTo>
                  <a:pt x="130903" y="0"/>
                </a:lnTo>
                <a:lnTo>
                  <a:pt x="169404" y="34651"/>
                </a:lnTo>
                <a:cubicBezTo>
                  <a:pt x="168762" y="60960"/>
                  <a:pt x="168121" y="87269"/>
                  <a:pt x="167479" y="113578"/>
                </a:cubicBezTo>
                <a:lnTo>
                  <a:pt x="7700" y="148229"/>
                </a:lnTo>
                <a:cubicBezTo>
                  <a:pt x="8342" y="103311"/>
                  <a:pt x="8983" y="58393"/>
                  <a:pt x="0" y="5775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0" name="Forme libre 309"/>
          <p:cNvSpPr/>
          <p:nvPr/>
        </p:nvSpPr>
        <p:spPr>
          <a:xfrm>
            <a:off x="6185194" y="2698924"/>
            <a:ext cx="77002" cy="221381"/>
          </a:xfrm>
          <a:custGeom>
            <a:avLst/>
            <a:gdLst>
              <a:gd name="connsiteX0" fmla="*/ 77002 w 77002"/>
              <a:gd name="connsiteY0" fmla="*/ 53901 h 221381"/>
              <a:gd name="connsiteX1" fmla="*/ 67377 w 77002"/>
              <a:gd name="connsiteY1" fmla="*/ 179030 h 221381"/>
              <a:gd name="connsiteX2" fmla="*/ 46201 w 77002"/>
              <a:gd name="connsiteY2" fmla="*/ 221381 h 221381"/>
              <a:gd name="connsiteX3" fmla="*/ 28876 w 77002"/>
              <a:gd name="connsiteY3" fmla="*/ 221381 h 221381"/>
              <a:gd name="connsiteX4" fmla="*/ 17326 w 77002"/>
              <a:gd name="connsiteY4" fmla="*/ 171329 h 221381"/>
              <a:gd name="connsiteX5" fmla="*/ 0 w 77002"/>
              <a:gd name="connsiteY5" fmla="*/ 125128 h 221381"/>
              <a:gd name="connsiteX6" fmla="*/ 5775 w 77002"/>
              <a:gd name="connsiteY6" fmla="*/ 0 h 221381"/>
              <a:gd name="connsiteX7" fmla="*/ 38501 w 77002"/>
              <a:gd name="connsiteY7" fmla="*/ 1925 h 221381"/>
              <a:gd name="connsiteX8" fmla="*/ 77002 w 77002"/>
              <a:gd name="connsiteY8" fmla="*/ 53901 h 221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7002" h="221381">
                <a:moveTo>
                  <a:pt x="77002" y="53901"/>
                </a:moveTo>
                <a:lnTo>
                  <a:pt x="67377" y="179030"/>
                </a:lnTo>
                <a:lnTo>
                  <a:pt x="46201" y="221381"/>
                </a:lnTo>
                <a:lnTo>
                  <a:pt x="28876" y="221381"/>
                </a:lnTo>
                <a:lnTo>
                  <a:pt x="17326" y="171329"/>
                </a:lnTo>
                <a:lnTo>
                  <a:pt x="0" y="125128"/>
                </a:lnTo>
                <a:lnTo>
                  <a:pt x="5775" y="0"/>
                </a:lnTo>
                <a:lnTo>
                  <a:pt x="38501" y="1925"/>
                </a:lnTo>
                <a:lnTo>
                  <a:pt x="77002" y="53901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2" name="Forme libre 311"/>
          <p:cNvSpPr/>
          <p:nvPr/>
        </p:nvSpPr>
        <p:spPr>
          <a:xfrm>
            <a:off x="6098567" y="2866403"/>
            <a:ext cx="71227" cy="65452"/>
          </a:xfrm>
          <a:custGeom>
            <a:avLst/>
            <a:gdLst>
              <a:gd name="connsiteX0" fmla="*/ 0 w 71227"/>
              <a:gd name="connsiteY0" fmla="*/ 53902 h 65452"/>
              <a:gd name="connsiteX1" fmla="*/ 61601 w 71227"/>
              <a:gd name="connsiteY1" fmla="*/ 0 h 65452"/>
              <a:gd name="connsiteX2" fmla="*/ 71227 w 71227"/>
              <a:gd name="connsiteY2" fmla="*/ 65452 h 65452"/>
              <a:gd name="connsiteX3" fmla="*/ 0 w 71227"/>
              <a:gd name="connsiteY3" fmla="*/ 53902 h 65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1227" h="65452">
                <a:moveTo>
                  <a:pt x="0" y="53902"/>
                </a:moveTo>
                <a:lnTo>
                  <a:pt x="61601" y="0"/>
                </a:lnTo>
                <a:lnTo>
                  <a:pt x="71227" y="65452"/>
                </a:lnTo>
                <a:lnTo>
                  <a:pt x="0" y="53902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3" name="Forme libre 312"/>
          <p:cNvSpPr/>
          <p:nvPr/>
        </p:nvSpPr>
        <p:spPr>
          <a:xfrm>
            <a:off x="5784783" y="2829827"/>
            <a:ext cx="188655" cy="103953"/>
          </a:xfrm>
          <a:custGeom>
            <a:avLst/>
            <a:gdLst>
              <a:gd name="connsiteX0" fmla="*/ 180955 w 188655"/>
              <a:gd name="connsiteY0" fmla="*/ 0 h 103953"/>
              <a:gd name="connsiteX1" fmla="*/ 188655 w 188655"/>
              <a:gd name="connsiteY1" fmla="*/ 80853 h 103953"/>
              <a:gd name="connsiteX2" fmla="*/ 146304 w 188655"/>
              <a:gd name="connsiteY2" fmla="*/ 103953 h 103953"/>
              <a:gd name="connsiteX3" fmla="*/ 0 w 188655"/>
              <a:gd name="connsiteY3" fmla="*/ 100103 h 103953"/>
              <a:gd name="connsiteX4" fmla="*/ 0 w 188655"/>
              <a:gd name="connsiteY4" fmla="*/ 9626 h 103953"/>
              <a:gd name="connsiteX5" fmla="*/ 28876 w 188655"/>
              <a:gd name="connsiteY5" fmla="*/ 11551 h 103953"/>
              <a:gd name="connsiteX6" fmla="*/ 25026 w 188655"/>
              <a:gd name="connsiteY6" fmla="*/ 73152 h 103953"/>
              <a:gd name="connsiteX7" fmla="*/ 161705 w 188655"/>
              <a:gd name="connsiteY7" fmla="*/ 73152 h 103953"/>
              <a:gd name="connsiteX8" fmla="*/ 180955 w 188655"/>
              <a:gd name="connsiteY8" fmla="*/ 0 h 1039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655" h="103953">
                <a:moveTo>
                  <a:pt x="180955" y="0"/>
                </a:moveTo>
                <a:lnTo>
                  <a:pt x="188655" y="80853"/>
                </a:lnTo>
                <a:lnTo>
                  <a:pt x="146304" y="103953"/>
                </a:lnTo>
                <a:lnTo>
                  <a:pt x="0" y="100103"/>
                </a:lnTo>
                <a:lnTo>
                  <a:pt x="0" y="9626"/>
                </a:lnTo>
                <a:lnTo>
                  <a:pt x="28876" y="11551"/>
                </a:lnTo>
                <a:lnTo>
                  <a:pt x="25026" y="73152"/>
                </a:lnTo>
                <a:lnTo>
                  <a:pt x="161705" y="73152"/>
                </a:lnTo>
                <a:cubicBezTo>
                  <a:pt x="161063" y="50693"/>
                  <a:pt x="160422" y="28235"/>
                  <a:pt x="180955" y="0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4" name="Forme libre 313"/>
          <p:cNvSpPr/>
          <p:nvPr/>
        </p:nvSpPr>
        <p:spPr>
          <a:xfrm>
            <a:off x="5280277" y="2828723"/>
            <a:ext cx="467930" cy="93507"/>
          </a:xfrm>
          <a:custGeom>
            <a:avLst/>
            <a:gdLst>
              <a:gd name="connsiteX0" fmla="*/ 494738 w 496663"/>
              <a:gd name="connsiteY0" fmla="*/ 11551 h 96253"/>
              <a:gd name="connsiteX1" fmla="*/ 496663 w 496663"/>
              <a:gd name="connsiteY1" fmla="*/ 86628 h 96253"/>
              <a:gd name="connsiteX2" fmla="*/ 9625 w 496663"/>
              <a:gd name="connsiteY2" fmla="*/ 96253 h 96253"/>
              <a:gd name="connsiteX3" fmla="*/ 0 w 496663"/>
              <a:gd name="connsiteY3" fmla="*/ 71227 h 96253"/>
              <a:gd name="connsiteX4" fmla="*/ 105877 w 496663"/>
              <a:gd name="connsiteY4" fmla="*/ 19251 h 96253"/>
              <a:gd name="connsiteX5" fmla="*/ 127053 w 496663"/>
              <a:gd name="connsiteY5" fmla="*/ 0 h 96253"/>
              <a:gd name="connsiteX6" fmla="*/ 123203 w 496663"/>
              <a:gd name="connsiteY6" fmla="*/ 71227 h 96253"/>
              <a:gd name="connsiteX7" fmla="*/ 462012 w 496663"/>
              <a:gd name="connsiteY7" fmla="*/ 65452 h 96253"/>
              <a:gd name="connsiteX8" fmla="*/ 494738 w 496663"/>
              <a:gd name="connsiteY8" fmla="*/ 11551 h 96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96663" h="96253">
                <a:moveTo>
                  <a:pt x="494738" y="11551"/>
                </a:moveTo>
                <a:cubicBezTo>
                  <a:pt x="495380" y="36577"/>
                  <a:pt x="496021" y="61602"/>
                  <a:pt x="496663" y="86628"/>
                </a:cubicBezTo>
                <a:lnTo>
                  <a:pt x="9625" y="96253"/>
                </a:lnTo>
                <a:lnTo>
                  <a:pt x="0" y="71227"/>
                </a:lnTo>
                <a:lnTo>
                  <a:pt x="105877" y="19251"/>
                </a:lnTo>
                <a:lnTo>
                  <a:pt x="127053" y="0"/>
                </a:lnTo>
                <a:lnTo>
                  <a:pt x="123203" y="71227"/>
                </a:lnTo>
                <a:lnTo>
                  <a:pt x="462012" y="65452"/>
                </a:lnTo>
                <a:lnTo>
                  <a:pt x="494738" y="11551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7" name="Forme libre 316"/>
          <p:cNvSpPr/>
          <p:nvPr/>
        </p:nvSpPr>
        <p:spPr>
          <a:xfrm>
            <a:off x="5658908" y="2602671"/>
            <a:ext cx="85188" cy="165554"/>
          </a:xfrm>
          <a:custGeom>
            <a:avLst/>
            <a:gdLst>
              <a:gd name="connsiteX0" fmla="*/ 217531 w 465863"/>
              <a:gd name="connsiteY0" fmla="*/ 3850 h 494739"/>
              <a:gd name="connsiteX1" fmla="*/ 465863 w 465863"/>
              <a:gd name="connsiteY1" fmla="*/ 0 h 494739"/>
              <a:gd name="connsiteX2" fmla="*/ 458163 w 465863"/>
              <a:gd name="connsiteY2" fmla="*/ 488964 h 494739"/>
              <a:gd name="connsiteX3" fmla="*/ 217531 w 465863"/>
              <a:gd name="connsiteY3" fmla="*/ 494739 h 494739"/>
              <a:gd name="connsiteX4" fmla="*/ 234857 w 465863"/>
              <a:gd name="connsiteY4" fmla="*/ 284908 h 494739"/>
              <a:gd name="connsiteX5" fmla="*/ 0 w 465863"/>
              <a:gd name="connsiteY5" fmla="*/ 286833 h 494739"/>
              <a:gd name="connsiteX6" fmla="*/ 7700 w 465863"/>
              <a:gd name="connsiteY6" fmla="*/ 157855 h 494739"/>
              <a:gd name="connsiteX7" fmla="*/ 238707 w 465863"/>
              <a:gd name="connsiteY7" fmla="*/ 173255 h 494739"/>
              <a:gd name="connsiteX8" fmla="*/ 217531 w 465863"/>
              <a:gd name="connsiteY8" fmla="*/ 3850 h 494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5863" h="494739">
                <a:moveTo>
                  <a:pt x="217531" y="3850"/>
                </a:moveTo>
                <a:lnTo>
                  <a:pt x="465863" y="0"/>
                </a:lnTo>
                <a:lnTo>
                  <a:pt x="458163" y="488964"/>
                </a:lnTo>
                <a:lnTo>
                  <a:pt x="217531" y="494739"/>
                </a:lnTo>
                <a:lnTo>
                  <a:pt x="234857" y="284908"/>
                </a:lnTo>
                <a:lnTo>
                  <a:pt x="0" y="286833"/>
                </a:lnTo>
                <a:lnTo>
                  <a:pt x="7700" y="157855"/>
                </a:lnTo>
                <a:lnTo>
                  <a:pt x="238707" y="173255"/>
                </a:lnTo>
                <a:cubicBezTo>
                  <a:pt x="238065" y="115503"/>
                  <a:pt x="237424" y="57752"/>
                  <a:pt x="217531" y="3850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8" name="Forme libre 317"/>
          <p:cNvSpPr/>
          <p:nvPr/>
        </p:nvSpPr>
        <p:spPr>
          <a:xfrm rot="10800000">
            <a:off x="5805667" y="2592185"/>
            <a:ext cx="85188" cy="165554"/>
          </a:xfrm>
          <a:custGeom>
            <a:avLst/>
            <a:gdLst>
              <a:gd name="connsiteX0" fmla="*/ 217531 w 465863"/>
              <a:gd name="connsiteY0" fmla="*/ 3850 h 494739"/>
              <a:gd name="connsiteX1" fmla="*/ 465863 w 465863"/>
              <a:gd name="connsiteY1" fmla="*/ 0 h 494739"/>
              <a:gd name="connsiteX2" fmla="*/ 458163 w 465863"/>
              <a:gd name="connsiteY2" fmla="*/ 488964 h 494739"/>
              <a:gd name="connsiteX3" fmla="*/ 217531 w 465863"/>
              <a:gd name="connsiteY3" fmla="*/ 494739 h 494739"/>
              <a:gd name="connsiteX4" fmla="*/ 234857 w 465863"/>
              <a:gd name="connsiteY4" fmla="*/ 284908 h 494739"/>
              <a:gd name="connsiteX5" fmla="*/ 0 w 465863"/>
              <a:gd name="connsiteY5" fmla="*/ 286833 h 494739"/>
              <a:gd name="connsiteX6" fmla="*/ 7700 w 465863"/>
              <a:gd name="connsiteY6" fmla="*/ 157855 h 494739"/>
              <a:gd name="connsiteX7" fmla="*/ 238707 w 465863"/>
              <a:gd name="connsiteY7" fmla="*/ 173255 h 494739"/>
              <a:gd name="connsiteX8" fmla="*/ 217531 w 465863"/>
              <a:gd name="connsiteY8" fmla="*/ 3850 h 494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5863" h="494739">
                <a:moveTo>
                  <a:pt x="217531" y="3850"/>
                </a:moveTo>
                <a:lnTo>
                  <a:pt x="465863" y="0"/>
                </a:lnTo>
                <a:lnTo>
                  <a:pt x="458163" y="488964"/>
                </a:lnTo>
                <a:lnTo>
                  <a:pt x="217531" y="494739"/>
                </a:lnTo>
                <a:lnTo>
                  <a:pt x="234857" y="284908"/>
                </a:lnTo>
                <a:lnTo>
                  <a:pt x="0" y="286833"/>
                </a:lnTo>
                <a:lnTo>
                  <a:pt x="7700" y="157855"/>
                </a:lnTo>
                <a:lnTo>
                  <a:pt x="238707" y="173255"/>
                </a:lnTo>
                <a:cubicBezTo>
                  <a:pt x="238065" y="115503"/>
                  <a:pt x="237424" y="57752"/>
                  <a:pt x="217531" y="3850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9" name="Forme libre 318"/>
          <p:cNvSpPr/>
          <p:nvPr/>
        </p:nvSpPr>
        <p:spPr>
          <a:xfrm>
            <a:off x="5657997" y="2367815"/>
            <a:ext cx="85188" cy="165554"/>
          </a:xfrm>
          <a:custGeom>
            <a:avLst/>
            <a:gdLst>
              <a:gd name="connsiteX0" fmla="*/ 217531 w 465863"/>
              <a:gd name="connsiteY0" fmla="*/ 3850 h 494739"/>
              <a:gd name="connsiteX1" fmla="*/ 465863 w 465863"/>
              <a:gd name="connsiteY1" fmla="*/ 0 h 494739"/>
              <a:gd name="connsiteX2" fmla="*/ 458163 w 465863"/>
              <a:gd name="connsiteY2" fmla="*/ 488964 h 494739"/>
              <a:gd name="connsiteX3" fmla="*/ 217531 w 465863"/>
              <a:gd name="connsiteY3" fmla="*/ 494739 h 494739"/>
              <a:gd name="connsiteX4" fmla="*/ 234857 w 465863"/>
              <a:gd name="connsiteY4" fmla="*/ 284908 h 494739"/>
              <a:gd name="connsiteX5" fmla="*/ 0 w 465863"/>
              <a:gd name="connsiteY5" fmla="*/ 286833 h 494739"/>
              <a:gd name="connsiteX6" fmla="*/ 7700 w 465863"/>
              <a:gd name="connsiteY6" fmla="*/ 157855 h 494739"/>
              <a:gd name="connsiteX7" fmla="*/ 238707 w 465863"/>
              <a:gd name="connsiteY7" fmla="*/ 173255 h 494739"/>
              <a:gd name="connsiteX8" fmla="*/ 217531 w 465863"/>
              <a:gd name="connsiteY8" fmla="*/ 3850 h 494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5863" h="494739">
                <a:moveTo>
                  <a:pt x="217531" y="3850"/>
                </a:moveTo>
                <a:lnTo>
                  <a:pt x="465863" y="0"/>
                </a:lnTo>
                <a:lnTo>
                  <a:pt x="458163" y="488964"/>
                </a:lnTo>
                <a:lnTo>
                  <a:pt x="217531" y="494739"/>
                </a:lnTo>
                <a:lnTo>
                  <a:pt x="234857" y="284908"/>
                </a:lnTo>
                <a:lnTo>
                  <a:pt x="0" y="286833"/>
                </a:lnTo>
                <a:lnTo>
                  <a:pt x="7700" y="157855"/>
                </a:lnTo>
                <a:lnTo>
                  <a:pt x="238707" y="173255"/>
                </a:lnTo>
                <a:cubicBezTo>
                  <a:pt x="238065" y="115503"/>
                  <a:pt x="237424" y="57752"/>
                  <a:pt x="217531" y="3850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0" name="Forme libre 319"/>
          <p:cNvSpPr/>
          <p:nvPr/>
        </p:nvSpPr>
        <p:spPr>
          <a:xfrm>
            <a:off x="5663019" y="2132997"/>
            <a:ext cx="85188" cy="165554"/>
          </a:xfrm>
          <a:custGeom>
            <a:avLst/>
            <a:gdLst>
              <a:gd name="connsiteX0" fmla="*/ 217531 w 465863"/>
              <a:gd name="connsiteY0" fmla="*/ 3850 h 494739"/>
              <a:gd name="connsiteX1" fmla="*/ 465863 w 465863"/>
              <a:gd name="connsiteY1" fmla="*/ 0 h 494739"/>
              <a:gd name="connsiteX2" fmla="*/ 458163 w 465863"/>
              <a:gd name="connsiteY2" fmla="*/ 488964 h 494739"/>
              <a:gd name="connsiteX3" fmla="*/ 217531 w 465863"/>
              <a:gd name="connsiteY3" fmla="*/ 494739 h 494739"/>
              <a:gd name="connsiteX4" fmla="*/ 234857 w 465863"/>
              <a:gd name="connsiteY4" fmla="*/ 284908 h 494739"/>
              <a:gd name="connsiteX5" fmla="*/ 0 w 465863"/>
              <a:gd name="connsiteY5" fmla="*/ 286833 h 494739"/>
              <a:gd name="connsiteX6" fmla="*/ 7700 w 465863"/>
              <a:gd name="connsiteY6" fmla="*/ 157855 h 494739"/>
              <a:gd name="connsiteX7" fmla="*/ 238707 w 465863"/>
              <a:gd name="connsiteY7" fmla="*/ 173255 h 494739"/>
              <a:gd name="connsiteX8" fmla="*/ 217531 w 465863"/>
              <a:gd name="connsiteY8" fmla="*/ 3850 h 494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5863" h="494739">
                <a:moveTo>
                  <a:pt x="217531" y="3850"/>
                </a:moveTo>
                <a:lnTo>
                  <a:pt x="465863" y="0"/>
                </a:lnTo>
                <a:lnTo>
                  <a:pt x="458163" y="488964"/>
                </a:lnTo>
                <a:lnTo>
                  <a:pt x="217531" y="494739"/>
                </a:lnTo>
                <a:lnTo>
                  <a:pt x="234857" y="284908"/>
                </a:lnTo>
                <a:lnTo>
                  <a:pt x="0" y="286833"/>
                </a:lnTo>
                <a:lnTo>
                  <a:pt x="7700" y="157855"/>
                </a:lnTo>
                <a:lnTo>
                  <a:pt x="238707" y="173255"/>
                </a:lnTo>
                <a:cubicBezTo>
                  <a:pt x="238065" y="115503"/>
                  <a:pt x="237424" y="57752"/>
                  <a:pt x="217531" y="3850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1" name="Forme libre 320"/>
          <p:cNvSpPr/>
          <p:nvPr/>
        </p:nvSpPr>
        <p:spPr>
          <a:xfrm rot="10800000">
            <a:off x="5821671" y="2361333"/>
            <a:ext cx="85188" cy="165554"/>
          </a:xfrm>
          <a:custGeom>
            <a:avLst/>
            <a:gdLst>
              <a:gd name="connsiteX0" fmla="*/ 217531 w 465863"/>
              <a:gd name="connsiteY0" fmla="*/ 3850 h 494739"/>
              <a:gd name="connsiteX1" fmla="*/ 465863 w 465863"/>
              <a:gd name="connsiteY1" fmla="*/ 0 h 494739"/>
              <a:gd name="connsiteX2" fmla="*/ 458163 w 465863"/>
              <a:gd name="connsiteY2" fmla="*/ 488964 h 494739"/>
              <a:gd name="connsiteX3" fmla="*/ 217531 w 465863"/>
              <a:gd name="connsiteY3" fmla="*/ 494739 h 494739"/>
              <a:gd name="connsiteX4" fmla="*/ 234857 w 465863"/>
              <a:gd name="connsiteY4" fmla="*/ 284908 h 494739"/>
              <a:gd name="connsiteX5" fmla="*/ 0 w 465863"/>
              <a:gd name="connsiteY5" fmla="*/ 286833 h 494739"/>
              <a:gd name="connsiteX6" fmla="*/ 7700 w 465863"/>
              <a:gd name="connsiteY6" fmla="*/ 157855 h 494739"/>
              <a:gd name="connsiteX7" fmla="*/ 238707 w 465863"/>
              <a:gd name="connsiteY7" fmla="*/ 173255 h 494739"/>
              <a:gd name="connsiteX8" fmla="*/ 217531 w 465863"/>
              <a:gd name="connsiteY8" fmla="*/ 3850 h 494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5863" h="494739">
                <a:moveTo>
                  <a:pt x="217531" y="3850"/>
                </a:moveTo>
                <a:lnTo>
                  <a:pt x="465863" y="0"/>
                </a:lnTo>
                <a:lnTo>
                  <a:pt x="458163" y="488964"/>
                </a:lnTo>
                <a:lnTo>
                  <a:pt x="217531" y="494739"/>
                </a:lnTo>
                <a:lnTo>
                  <a:pt x="234857" y="284908"/>
                </a:lnTo>
                <a:lnTo>
                  <a:pt x="0" y="286833"/>
                </a:lnTo>
                <a:lnTo>
                  <a:pt x="7700" y="157855"/>
                </a:lnTo>
                <a:lnTo>
                  <a:pt x="238707" y="173255"/>
                </a:lnTo>
                <a:cubicBezTo>
                  <a:pt x="238065" y="115503"/>
                  <a:pt x="237424" y="57752"/>
                  <a:pt x="217531" y="3850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2" name="Forme libre 321"/>
          <p:cNvSpPr/>
          <p:nvPr/>
        </p:nvSpPr>
        <p:spPr>
          <a:xfrm rot="10800000">
            <a:off x="5804616" y="2123691"/>
            <a:ext cx="85188" cy="165554"/>
          </a:xfrm>
          <a:custGeom>
            <a:avLst/>
            <a:gdLst>
              <a:gd name="connsiteX0" fmla="*/ 217531 w 465863"/>
              <a:gd name="connsiteY0" fmla="*/ 3850 h 494739"/>
              <a:gd name="connsiteX1" fmla="*/ 465863 w 465863"/>
              <a:gd name="connsiteY1" fmla="*/ 0 h 494739"/>
              <a:gd name="connsiteX2" fmla="*/ 458163 w 465863"/>
              <a:gd name="connsiteY2" fmla="*/ 488964 h 494739"/>
              <a:gd name="connsiteX3" fmla="*/ 217531 w 465863"/>
              <a:gd name="connsiteY3" fmla="*/ 494739 h 494739"/>
              <a:gd name="connsiteX4" fmla="*/ 234857 w 465863"/>
              <a:gd name="connsiteY4" fmla="*/ 284908 h 494739"/>
              <a:gd name="connsiteX5" fmla="*/ 0 w 465863"/>
              <a:gd name="connsiteY5" fmla="*/ 286833 h 494739"/>
              <a:gd name="connsiteX6" fmla="*/ 7700 w 465863"/>
              <a:gd name="connsiteY6" fmla="*/ 157855 h 494739"/>
              <a:gd name="connsiteX7" fmla="*/ 238707 w 465863"/>
              <a:gd name="connsiteY7" fmla="*/ 173255 h 494739"/>
              <a:gd name="connsiteX8" fmla="*/ 217531 w 465863"/>
              <a:gd name="connsiteY8" fmla="*/ 3850 h 494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5863" h="494739">
                <a:moveTo>
                  <a:pt x="217531" y="3850"/>
                </a:moveTo>
                <a:lnTo>
                  <a:pt x="465863" y="0"/>
                </a:lnTo>
                <a:lnTo>
                  <a:pt x="458163" y="488964"/>
                </a:lnTo>
                <a:lnTo>
                  <a:pt x="217531" y="494739"/>
                </a:lnTo>
                <a:lnTo>
                  <a:pt x="234857" y="284908"/>
                </a:lnTo>
                <a:lnTo>
                  <a:pt x="0" y="286833"/>
                </a:lnTo>
                <a:lnTo>
                  <a:pt x="7700" y="157855"/>
                </a:lnTo>
                <a:lnTo>
                  <a:pt x="238707" y="173255"/>
                </a:lnTo>
                <a:cubicBezTo>
                  <a:pt x="238065" y="115503"/>
                  <a:pt x="237424" y="57752"/>
                  <a:pt x="217531" y="3850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3" name="Forme libre 322"/>
          <p:cNvSpPr/>
          <p:nvPr/>
        </p:nvSpPr>
        <p:spPr>
          <a:xfrm>
            <a:off x="5298418" y="2055956"/>
            <a:ext cx="334959" cy="712269"/>
          </a:xfrm>
          <a:custGeom>
            <a:avLst/>
            <a:gdLst>
              <a:gd name="connsiteX0" fmla="*/ 325334 w 334959"/>
              <a:gd name="connsiteY0" fmla="*/ 641042 h 712269"/>
              <a:gd name="connsiteX1" fmla="*/ 327259 w 334959"/>
              <a:gd name="connsiteY1" fmla="*/ 571740 h 712269"/>
              <a:gd name="connsiteX2" fmla="*/ 105878 w 334959"/>
              <a:gd name="connsiteY2" fmla="*/ 573665 h 712269"/>
              <a:gd name="connsiteX3" fmla="*/ 107803 w 334959"/>
              <a:gd name="connsiteY3" fmla="*/ 400411 h 712269"/>
              <a:gd name="connsiteX4" fmla="*/ 327259 w 334959"/>
              <a:gd name="connsiteY4" fmla="*/ 406186 h 712269"/>
              <a:gd name="connsiteX5" fmla="*/ 334959 w 334959"/>
              <a:gd name="connsiteY5" fmla="*/ 350359 h 712269"/>
              <a:gd name="connsiteX6" fmla="*/ 130904 w 334959"/>
              <a:gd name="connsiteY6" fmla="*/ 342659 h 712269"/>
              <a:gd name="connsiteX7" fmla="*/ 138604 w 334959"/>
              <a:gd name="connsiteY7" fmla="*/ 167479 h 712269"/>
              <a:gd name="connsiteX8" fmla="*/ 333034 w 334959"/>
              <a:gd name="connsiteY8" fmla="*/ 163629 h 712269"/>
              <a:gd name="connsiteX9" fmla="*/ 321484 w 334959"/>
              <a:gd name="connsiteY9" fmla="*/ 111653 h 712269"/>
              <a:gd name="connsiteX10" fmla="*/ 259882 w 334959"/>
              <a:gd name="connsiteY10" fmla="*/ 105878 h 712269"/>
              <a:gd name="connsiteX11" fmla="*/ 256032 w 334959"/>
              <a:gd name="connsiteY11" fmla="*/ 0 h 712269"/>
              <a:gd name="connsiteX12" fmla="*/ 182880 w 334959"/>
              <a:gd name="connsiteY12" fmla="*/ 5775 h 712269"/>
              <a:gd name="connsiteX13" fmla="*/ 177105 w 334959"/>
              <a:gd name="connsiteY13" fmla="*/ 51976 h 712269"/>
              <a:gd name="connsiteX14" fmla="*/ 107803 w 334959"/>
              <a:gd name="connsiteY14" fmla="*/ 53901 h 712269"/>
              <a:gd name="connsiteX15" fmla="*/ 0 w 334959"/>
              <a:gd name="connsiteY15" fmla="*/ 710344 h 712269"/>
              <a:gd name="connsiteX16" fmla="*/ 96253 w 334959"/>
              <a:gd name="connsiteY16" fmla="*/ 712269 h 712269"/>
              <a:gd name="connsiteX17" fmla="*/ 98178 w 334959"/>
              <a:gd name="connsiteY17" fmla="*/ 633342 h 712269"/>
              <a:gd name="connsiteX18" fmla="*/ 325334 w 334959"/>
              <a:gd name="connsiteY18" fmla="*/ 641042 h 712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334959" h="712269">
                <a:moveTo>
                  <a:pt x="325334" y="641042"/>
                </a:moveTo>
                <a:cubicBezTo>
                  <a:pt x="325976" y="617941"/>
                  <a:pt x="326617" y="594841"/>
                  <a:pt x="327259" y="571740"/>
                </a:cubicBezTo>
                <a:lnTo>
                  <a:pt x="105878" y="573665"/>
                </a:lnTo>
                <a:cubicBezTo>
                  <a:pt x="106520" y="515914"/>
                  <a:pt x="107161" y="458162"/>
                  <a:pt x="107803" y="400411"/>
                </a:cubicBezTo>
                <a:lnTo>
                  <a:pt x="327259" y="406186"/>
                </a:lnTo>
                <a:lnTo>
                  <a:pt x="334959" y="350359"/>
                </a:lnTo>
                <a:lnTo>
                  <a:pt x="130904" y="342659"/>
                </a:lnTo>
                <a:lnTo>
                  <a:pt x="138604" y="167479"/>
                </a:lnTo>
                <a:lnTo>
                  <a:pt x="333034" y="163629"/>
                </a:lnTo>
                <a:lnTo>
                  <a:pt x="321484" y="111653"/>
                </a:lnTo>
                <a:lnTo>
                  <a:pt x="259882" y="105878"/>
                </a:lnTo>
                <a:lnTo>
                  <a:pt x="256032" y="0"/>
                </a:lnTo>
                <a:lnTo>
                  <a:pt x="182880" y="5775"/>
                </a:lnTo>
                <a:lnTo>
                  <a:pt x="177105" y="51976"/>
                </a:lnTo>
                <a:lnTo>
                  <a:pt x="107803" y="53901"/>
                </a:lnTo>
                <a:lnTo>
                  <a:pt x="0" y="710344"/>
                </a:lnTo>
                <a:lnTo>
                  <a:pt x="96253" y="712269"/>
                </a:lnTo>
                <a:cubicBezTo>
                  <a:pt x="96895" y="685960"/>
                  <a:pt x="97536" y="659651"/>
                  <a:pt x="98178" y="633342"/>
                </a:cubicBezTo>
                <a:lnTo>
                  <a:pt x="325334" y="641042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4" name="Forme libre 323"/>
          <p:cNvSpPr/>
          <p:nvPr/>
        </p:nvSpPr>
        <p:spPr>
          <a:xfrm>
            <a:off x="5798259" y="1917352"/>
            <a:ext cx="188655" cy="152080"/>
          </a:xfrm>
          <a:custGeom>
            <a:avLst/>
            <a:gdLst>
              <a:gd name="connsiteX0" fmla="*/ 186730 w 188655"/>
              <a:gd name="connsiteY0" fmla="*/ 144379 h 152080"/>
              <a:gd name="connsiteX1" fmla="*/ 188655 w 188655"/>
              <a:gd name="connsiteY1" fmla="*/ 0 h 152080"/>
              <a:gd name="connsiteX2" fmla="*/ 1925 w 188655"/>
              <a:gd name="connsiteY2" fmla="*/ 3851 h 152080"/>
              <a:gd name="connsiteX3" fmla="*/ 0 w 188655"/>
              <a:gd name="connsiteY3" fmla="*/ 148229 h 152080"/>
              <a:gd name="connsiteX4" fmla="*/ 34650 w 188655"/>
              <a:gd name="connsiteY4" fmla="*/ 136679 h 152080"/>
              <a:gd name="connsiteX5" fmla="*/ 30800 w 188655"/>
              <a:gd name="connsiteY5" fmla="*/ 75077 h 152080"/>
              <a:gd name="connsiteX6" fmla="*/ 111653 w 188655"/>
              <a:gd name="connsiteY6" fmla="*/ 80853 h 152080"/>
              <a:gd name="connsiteX7" fmla="*/ 109728 w 188655"/>
              <a:gd name="connsiteY7" fmla="*/ 152080 h 152080"/>
              <a:gd name="connsiteX8" fmla="*/ 186730 w 188655"/>
              <a:gd name="connsiteY8" fmla="*/ 144379 h 152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8655" h="152080">
                <a:moveTo>
                  <a:pt x="186730" y="144379"/>
                </a:moveTo>
                <a:cubicBezTo>
                  <a:pt x="187372" y="96253"/>
                  <a:pt x="188013" y="48126"/>
                  <a:pt x="188655" y="0"/>
                </a:cubicBezTo>
                <a:lnTo>
                  <a:pt x="1925" y="3851"/>
                </a:lnTo>
                <a:cubicBezTo>
                  <a:pt x="1283" y="51977"/>
                  <a:pt x="642" y="100103"/>
                  <a:pt x="0" y="148229"/>
                </a:cubicBezTo>
                <a:lnTo>
                  <a:pt x="34650" y="136679"/>
                </a:lnTo>
                <a:lnTo>
                  <a:pt x="30800" y="75077"/>
                </a:lnTo>
                <a:lnTo>
                  <a:pt x="111653" y="80853"/>
                </a:lnTo>
                <a:cubicBezTo>
                  <a:pt x="111011" y="104595"/>
                  <a:pt x="110370" y="128338"/>
                  <a:pt x="109728" y="152080"/>
                </a:cubicBezTo>
                <a:lnTo>
                  <a:pt x="186730" y="144379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5" name="Forme libre 324"/>
          <p:cNvSpPr/>
          <p:nvPr/>
        </p:nvSpPr>
        <p:spPr>
          <a:xfrm>
            <a:off x="5393997" y="1925053"/>
            <a:ext cx="359985" cy="144379"/>
          </a:xfrm>
          <a:custGeom>
            <a:avLst/>
            <a:gdLst>
              <a:gd name="connsiteX0" fmla="*/ 359985 w 359985"/>
              <a:gd name="connsiteY0" fmla="*/ 144379 h 144379"/>
              <a:gd name="connsiteX1" fmla="*/ 348435 w 359985"/>
              <a:gd name="connsiteY1" fmla="*/ 0 h 144379"/>
              <a:gd name="connsiteX2" fmla="*/ 21176 w 359985"/>
              <a:gd name="connsiteY2" fmla="*/ 46201 h 144379"/>
              <a:gd name="connsiteX3" fmla="*/ 0 w 359985"/>
              <a:gd name="connsiteY3" fmla="*/ 128978 h 144379"/>
              <a:gd name="connsiteX4" fmla="*/ 146304 w 359985"/>
              <a:gd name="connsiteY4" fmla="*/ 121278 h 144379"/>
              <a:gd name="connsiteX5" fmla="*/ 152080 w 359985"/>
              <a:gd name="connsiteY5" fmla="*/ 53901 h 144379"/>
              <a:gd name="connsiteX6" fmla="*/ 296459 w 359985"/>
              <a:gd name="connsiteY6" fmla="*/ 61601 h 144379"/>
              <a:gd name="connsiteX7" fmla="*/ 292608 w 359985"/>
              <a:gd name="connsiteY7" fmla="*/ 134753 h 144379"/>
              <a:gd name="connsiteX8" fmla="*/ 359985 w 359985"/>
              <a:gd name="connsiteY8" fmla="*/ 144379 h 144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9985" h="144379">
                <a:moveTo>
                  <a:pt x="359985" y="144379"/>
                </a:moveTo>
                <a:lnTo>
                  <a:pt x="348435" y="0"/>
                </a:lnTo>
                <a:lnTo>
                  <a:pt x="21176" y="46201"/>
                </a:lnTo>
                <a:lnTo>
                  <a:pt x="0" y="128978"/>
                </a:lnTo>
                <a:lnTo>
                  <a:pt x="146304" y="121278"/>
                </a:lnTo>
                <a:lnTo>
                  <a:pt x="152080" y="53901"/>
                </a:lnTo>
                <a:lnTo>
                  <a:pt x="296459" y="61601"/>
                </a:lnTo>
                <a:lnTo>
                  <a:pt x="292608" y="134753"/>
                </a:lnTo>
                <a:lnTo>
                  <a:pt x="359985" y="144379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6" name="Forme libre 325"/>
          <p:cNvSpPr/>
          <p:nvPr/>
        </p:nvSpPr>
        <p:spPr>
          <a:xfrm>
            <a:off x="5428623" y="1695010"/>
            <a:ext cx="346510" cy="232931"/>
          </a:xfrm>
          <a:custGeom>
            <a:avLst/>
            <a:gdLst>
              <a:gd name="connsiteX0" fmla="*/ 163630 w 346510"/>
              <a:gd name="connsiteY0" fmla="*/ 19250 h 232931"/>
              <a:gd name="connsiteX1" fmla="*/ 86628 w 346510"/>
              <a:gd name="connsiteY1" fmla="*/ 17325 h 232931"/>
              <a:gd name="connsiteX2" fmla="*/ 13476 w 346510"/>
              <a:gd name="connsiteY2" fmla="*/ 75077 h 232931"/>
              <a:gd name="connsiteX3" fmla="*/ 0 w 346510"/>
              <a:gd name="connsiteY3" fmla="*/ 232931 h 232931"/>
              <a:gd name="connsiteX4" fmla="*/ 346510 w 346510"/>
              <a:gd name="connsiteY4" fmla="*/ 169404 h 232931"/>
              <a:gd name="connsiteX5" fmla="*/ 344585 w 346510"/>
              <a:gd name="connsiteY5" fmla="*/ 0 h 232931"/>
              <a:gd name="connsiteX6" fmla="*/ 284908 w 346510"/>
              <a:gd name="connsiteY6" fmla="*/ 11550 h 232931"/>
              <a:gd name="connsiteX7" fmla="*/ 286833 w 346510"/>
              <a:gd name="connsiteY7" fmla="*/ 98177 h 232931"/>
              <a:gd name="connsiteX8" fmla="*/ 157855 w 346510"/>
              <a:gd name="connsiteY8" fmla="*/ 90477 h 232931"/>
              <a:gd name="connsiteX9" fmla="*/ 163630 w 346510"/>
              <a:gd name="connsiteY9" fmla="*/ 19250 h 232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6510" h="232931">
                <a:moveTo>
                  <a:pt x="163630" y="19250"/>
                </a:moveTo>
                <a:lnTo>
                  <a:pt x="86628" y="17325"/>
                </a:lnTo>
                <a:lnTo>
                  <a:pt x="13476" y="75077"/>
                </a:lnTo>
                <a:lnTo>
                  <a:pt x="0" y="232931"/>
                </a:lnTo>
                <a:lnTo>
                  <a:pt x="346510" y="169404"/>
                </a:lnTo>
                <a:cubicBezTo>
                  <a:pt x="345868" y="112936"/>
                  <a:pt x="345227" y="56468"/>
                  <a:pt x="344585" y="0"/>
                </a:cubicBezTo>
                <a:lnTo>
                  <a:pt x="284908" y="11550"/>
                </a:lnTo>
                <a:cubicBezTo>
                  <a:pt x="285550" y="40426"/>
                  <a:pt x="286191" y="69301"/>
                  <a:pt x="286833" y="98177"/>
                </a:cubicBezTo>
                <a:lnTo>
                  <a:pt x="157855" y="90477"/>
                </a:lnTo>
                <a:lnTo>
                  <a:pt x="163630" y="1925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7" name="Forme libre 326"/>
          <p:cNvSpPr/>
          <p:nvPr/>
        </p:nvSpPr>
        <p:spPr>
          <a:xfrm>
            <a:off x="5723316" y="1380519"/>
            <a:ext cx="55826" cy="292608"/>
          </a:xfrm>
          <a:custGeom>
            <a:avLst/>
            <a:gdLst>
              <a:gd name="connsiteX0" fmla="*/ 0 w 55826"/>
              <a:gd name="connsiteY0" fmla="*/ 290683 h 292608"/>
              <a:gd name="connsiteX1" fmla="*/ 51976 w 55826"/>
              <a:gd name="connsiteY1" fmla="*/ 292608 h 292608"/>
              <a:gd name="connsiteX2" fmla="*/ 55826 w 55826"/>
              <a:gd name="connsiteY2" fmla="*/ 3850 h 292608"/>
              <a:gd name="connsiteX3" fmla="*/ 3850 w 55826"/>
              <a:gd name="connsiteY3" fmla="*/ 0 h 292608"/>
              <a:gd name="connsiteX4" fmla="*/ 0 w 55826"/>
              <a:gd name="connsiteY4" fmla="*/ 290683 h 2926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5826" h="292608">
                <a:moveTo>
                  <a:pt x="0" y="290683"/>
                </a:moveTo>
                <a:lnTo>
                  <a:pt x="51976" y="292608"/>
                </a:lnTo>
                <a:cubicBezTo>
                  <a:pt x="53259" y="196355"/>
                  <a:pt x="54543" y="100103"/>
                  <a:pt x="55826" y="3850"/>
                </a:cubicBezTo>
                <a:lnTo>
                  <a:pt x="3850" y="0"/>
                </a:lnTo>
                <a:cubicBezTo>
                  <a:pt x="2567" y="96894"/>
                  <a:pt x="1283" y="193789"/>
                  <a:pt x="0" y="290683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9" name="Forme libre 328"/>
          <p:cNvSpPr/>
          <p:nvPr/>
        </p:nvSpPr>
        <p:spPr>
          <a:xfrm>
            <a:off x="5792483" y="1147331"/>
            <a:ext cx="102028" cy="750771"/>
          </a:xfrm>
          <a:custGeom>
            <a:avLst/>
            <a:gdLst>
              <a:gd name="connsiteX0" fmla="*/ 67377 w 102028"/>
              <a:gd name="connsiteY0" fmla="*/ 1925 h 750771"/>
              <a:gd name="connsiteX1" fmla="*/ 17326 w 102028"/>
              <a:gd name="connsiteY1" fmla="*/ 0 h 750771"/>
              <a:gd name="connsiteX2" fmla="*/ 0 w 102028"/>
              <a:gd name="connsiteY2" fmla="*/ 750771 h 750771"/>
              <a:gd name="connsiteX3" fmla="*/ 55827 w 102028"/>
              <a:gd name="connsiteY3" fmla="*/ 746921 h 750771"/>
              <a:gd name="connsiteX4" fmla="*/ 67377 w 102028"/>
              <a:gd name="connsiteY4" fmla="*/ 531315 h 750771"/>
              <a:gd name="connsiteX5" fmla="*/ 25026 w 102028"/>
              <a:gd name="connsiteY5" fmla="*/ 531315 h 750771"/>
              <a:gd name="connsiteX6" fmla="*/ 21176 w 102028"/>
              <a:gd name="connsiteY6" fmla="*/ 367685 h 750771"/>
              <a:gd name="connsiteX7" fmla="*/ 80853 w 102028"/>
              <a:gd name="connsiteY7" fmla="*/ 358060 h 750771"/>
              <a:gd name="connsiteX8" fmla="*/ 78928 w 102028"/>
              <a:gd name="connsiteY8" fmla="*/ 333034 h 750771"/>
              <a:gd name="connsiteX9" fmla="*/ 21176 w 102028"/>
              <a:gd name="connsiteY9" fmla="*/ 340735 h 750771"/>
              <a:gd name="connsiteX10" fmla="*/ 25026 w 102028"/>
              <a:gd name="connsiteY10" fmla="*/ 140529 h 750771"/>
              <a:gd name="connsiteX11" fmla="*/ 90478 w 102028"/>
              <a:gd name="connsiteY11" fmla="*/ 136679 h 750771"/>
              <a:gd name="connsiteX12" fmla="*/ 102028 w 102028"/>
              <a:gd name="connsiteY12" fmla="*/ 44277 h 750771"/>
              <a:gd name="connsiteX13" fmla="*/ 67377 w 102028"/>
              <a:gd name="connsiteY13" fmla="*/ 1925 h 750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02028" h="750771">
                <a:moveTo>
                  <a:pt x="67377" y="1925"/>
                </a:moveTo>
                <a:lnTo>
                  <a:pt x="17326" y="0"/>
                </a:lnTo>
                <a:lnTo>
                  <a:pt x="0" y="750771"/>
                </a:lnTo>
                <a:lnTo>
                  <a:pt x="55827" y="746921"/>
                </a:lnTo>
                <a:lnTo>
                  <a:pt x="67377" y="531315"/>
                </a:lnTo>
                <a:lnTo>
                  <a:pt x="25026" y="531315"/>
                </a:lnTo>
                <a:cubicBezTo>
                  <a:pt x="23743" y="476772"/>
                  <a:pt x="22459" y="422228"/>
                  <a:pt x="21176" y="367685"/>
                </a:cubicBezTo>
                <a:lnTo>
                  <a:pt x="80853" y="358060"/>
                </a:lnTo>
                <a:lnTo>
                  <a:pt x="78928" y="333034"/>
                </a:lnTo>
                <a:lnTo>
                  <a:pt x="21176" y="340735"/>
                </a:lnTo>
                <a:cubicBezTo>
                  <a:pt x="22459" y="274000"/>
                  <a:pt x="23743" y="207264"/>
                  <a:pt x="25026" y="140529"/>
                </a:cubicBezTo>
                <a:lnTo>
                  <a:pt x="90478" y="136679"/>
                </a:lnTo>
                <a:lnTo>
                  <a:pt x="102028" y="44277"/>
                </a:lnTo>
                <a:lnTo>
                  <a:pt x="67377" y="1925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0" name="Forme libre 329"/>
          <p:cNvSpPr/>
          <p:nvPr/>
        </p:nvSpPr>
        <p:spPr>
          <a:xfrm>
            <a:off x="5952263" y="1151181"/>
            <a:ext cx="65452" cy="132829"/>
          </a:xfrm>
          <a:custGeom>
            <a:avLst/>
            <a:gdLst>
              <a:gd name="connsiteX0" fmla="*/ 5775 w 65452"/>
              <a:gd name="connsiteY0" fmla="*/ 0 h 132829"/>
              <a:gd name="connsiteX1" fmla="*/ 65452 w 65452"/>
              <a:gd name="connsiteY1" fmla="*/ 1926 h 132829"/>
              <a:gd name="connsiteX2" fmla="*/ 65452 w 65452"/>
              <a:gd name="connsiteY2" fmla="*/ 132829 h 132829"/>
              <a:gd name="connsiteX3" fmla="*/ 0 w 65452"/>
              <a:gd name="connsiteY3" fmla="*/ 128979 h 132829"/>
              <a:gd name="connsiteX4" fmla="*/ 5775 w 65452"/>
              <a:gd name="connsiteY4" fmla="*/ 0 h 132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5452" h="132829">
                <a:moveTo>
                  <a:pt x="5775" y="0"/>
                </a:moveTo>
                <a:lnTo>
                  <a:pt x="65452" y="1926"/>
                </a:lnTo>
                <a:lnTo>
                  <a:pt x="65452" y="132829"/>
                </a:lnTo>
                <a:lnTo>
                  <a:pt x="0" y="128979"/>
                </a:lnTo>
                <a:lnTo>
                  <a:pt x="5775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5" name="Ellipse 334"/>
          <p:cNvSpPr/>
          <p:nvPr/>
        </p:nvSpPr>
        <p:spPr>
          <a:xfrm>
            <a:off x="7969250" y="4940300"/>
            <a:ext cx="69329" cy="6766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6" name="Ellipse 335"/>
          <p:cNvSpPr/>
          <p:nvPr/>
        </p:nvSpPr>
        <p:spPr>
          <a:xfrm>
            <a:off x="8063442" y="4894825"/>
            <a:ext cx="69329" cy="6766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7" name="Ellipse 336"/>
          <p:cNvSpPr/>
          <p:nvPr/>
        </p:nvSpPr>
        <p:spPr>
          <a:xfrm>
            <a:off x="8158683" y="4860992"/>
            <a:ext cx="69329" cy="6766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8" name="Ellipse 337"/>
          <p:cNvSpPr/>
          <p:nvPr/>
        </p:nvSpPr>
        <p:spPr>
          <a:xfrm>
            <a:off x="8277746" y="4893699"/>
            <a:ext cx="69329" cy="6766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9" name="Ellipse 338"/>
          <p:cNvSpPr/>
          <p:nvPr/>
        </p:nvSpPr>
        <p:spPr>
          <a:xfrm>
            <a:off x="8328554" y="4809066"/>
            <a:ext cx="69329" cy="6766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0" name="Ellipse 339"/>
          <p:cNvSpPr/>
          <p:nvPr/>
        </p:nvSpPr>
        <p:spPr>
          <a:xfrm>
            <a:off x="8050378" y="4787438"/>
            <a:ext cx="69329" cy="6766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1" name="Ellipse 340"/>
          <p:cNvSpPr/>
          <p:nvPr/>
        </p:nvSpPr>
        <p:spPr>
          <a:xfrm>
            <a:off x="7797262" y="4305829"/>
            <a:ext cx="69329" cy="6766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2" name="Forme libre 341"/>
          <p:cNvSpPr/>
          <p:nvPr/>
        </p:nvSpPr>
        <p:spPr>
          <a:xfrm>
            <a:off x="8208963" y="4398963"/>
            <a:ext cx="0" cy="0"/>
          </a:xfrm>
          <a:custGeom>
            <a:avLst/>
            <a:gdLst>
              <a:gd name="connsiteX0" fmla="*/ 0 w 0"/>
              <a:gd name="connsiteY0" fmla="*/ 0 h 0"/>
              <a:gd name="connsiteX1" fmla="*/ 0 w 0"/>
              <a:gd name="connsiteY1" fmla="*/ 0 h 0"/>
              <a:gd name="connsiteX2" fmla="*/ 0 w 0"/>
              <a:gd name="connsiteY2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4" name="Rectangle à coins arrondis 343"/>
          <p:cNvSpPr/>
          <p:nvPr/>
        </p:nvSpPr>
        <p:spPr>
          <a:xfrm>
            <a:off x="8181014" y="4302349"/>
            <a:ext cx="119063" cy="4571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5" name="Forme libre 344"/>
          <p:cNvSpPr/>
          <p:nvPr/>
        </p:nvSpPr>
        <p:spPr>
          <a:xfrm>
            <a:off x="8077200" y="4400550"/>
            <a:ext cx="196850" cy="449263"/>
          </a:xfrm>
          <a:custGeom>
            <a:avLst/>
            <a:gdLst>
              <a:gd name="connsiteX0" fmla="*/ 4763 w 196850"/>
              <a:gd name="connsiteY0" fmla="*/ 57150 h 449263"/>
              <a:gd name="connsiteX1" fmla="*/ 136525 w 196850"/>
              <a:gd name="connsiteY1" fmla="*/ 58738 h 449263"/>
              <a:gd name="connsiteX2" fmla="*/ 128588 w 196850"/>
              <a:gd name="connsiteY2" fmla="*/ 0 h 449263"/>
              <a:gd name="connsiteX3" fmla="*/ 173038 w 196850"/>
              <a:gd name="connsiteY3" fmla="*/ 23813 h 449263"/>
              <a:gd name="connsiteX4" fmla="*/ 196850 w 196850"/>
              <a:gd name="connsiteY4" fmla="*/ 46038 h 449263"/>
              <a:gd name="connsiteX5" fmla="*/ 190500 w 196850"/>
              <a:gd name="connsiteY5" fmla="*/ 76200 h 449263"/>
              <a:gd name="connsiteX6" fmla="*/ 185738 w 196850"/>
              <a:gd name="connsiteY6" fmla="*/ 449263 h 449263"/>
              <a:gd name="connsiteX7" fmla="*/ 80963 w 196850"/>
              <a:gd name="connsiteY7" fmla="*/ 446088 h 449263"/>
              <a:gd name="connsiteX8" fmla="*/ 0 w 196850"/>
              <a:gd name="connsiteY8" fmla="*/ 265113 h 449263"/>
              <a:gd name="connsiteX9" fmla="*/ 4763 w 196850"/>
              <a:gd name="connsiteY9" fmla="*/ 57150 h 449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6850" h="449263">
                <a:moveTo>
                  <a:pt x="4763" y="57150"/>
                </a:moveTo>
                <a:lnTo>
                  <a:pt x="136525" y="58738"/>
                </a:lnTo>
                <a:lnTo>
                  <a:pt x="128588" y="0"/>
                </a:lnTo>
                <a:lnTo>
                  <a:pt x="173038" y="23813"/>
                </a:lnTo>
                <a:lnTo>
                  <a:pt x="196850" y="46038"/>
                </a:lnTo>
                <a:lnTo>
                  <a:pt x="190500" y="76200"/>
                </a:lnTo>
                <a:cubicBezTo>
                  <a:pt x="188913" y="200554"/>
                  <a:pt x="187325" y="324909"/>
                  <a:pt x="185738" y="449263"/>
                </a:cubicBezTo>
                <a:lnTo>
                  <a:pt x="80963" y="446088"/>
                </a:lnTo>
                <a:lnTo>
                  <a:pt x="0" y="265113"/>
                </a:lnTo>
                <a:lnTo>
                  <a:pt x="4763" y="5715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6" name="Rectangle 345"/>
          <p:cNvSpPr/>
          <p:nvPr/>
        </p:nvSpPr>
        <p:spPr>
          <a:xfrm>
            <a:off x="7864615" y="4345516"/>
            <a:ext cx="45719" cy="5079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9" name="Forme libre 348"/>
          <p:cNvSpPr/>
          <p:nvPr/>
        </p:nvSpPr>
        <p:spPr>
          <a:xfrm>
            <a:off x="8449670" y="4486335"/>
            <a:ext cx="577850" cy="554037"/>
          </a:xfrm>
          <a:custGeom>
            <a:avLst/>
            <a:gdLst>
              <a:gd name="connsiteX0" fmla="*/ 577850 w 577850"/>
              <a:gd name="connsiteY0" fmla="*/ 327025 h 554037"/>
              <a:gd name="connsiteX1" fmla="*/ 574675 w 577850"/>
              <a:gd name="connsiteY1" fmla="*/ 450850 h 554037"/>
              <a:gd name="connsiteX2" fmla="*/ 496887 w 577850"/>
              <a:gd name="connsiteY2" fmla="*/ 534987 h 554037"/>
              <a:gd name="connsiteX3" fmla="*/ 369887 w 577850"/>
              <a:gd name="connsiteY3" fmla="*/ 554037 h 554037"/>
              <a:gd name="connsiteX4" fmla="*/ 1587 w 577850"/>
              <a:gd name="connsiteY4" fmla="*/ 552450 h 554037"/>
              <a:gd name="connsiteX5" fmla="*/ 0 w 577850"/>
              <a:gd name="connsiteY5" fmla="*/ 0 h 554037"/>
              <a:gd name="connsiteX6" fmla="*/ 233362 w 577850"/>
              <a:gd name="connsiteY6" fmla="*/ 11112 h 554037"/>
              <a:gd name="connsiteX7" fmla="*/ 149225 w 577850"/>
              <a:gd name="connsiteY7" fmla="*/ 60325 h 554037"/>
              <a:gd name="connsiteX8" fmla="*/ 107950 w 577850"/>
              <a:gd name="connsiteY8" fmla="*/ 131762 h 554037"/>
              <a:gd name="connsiteX9" fmla="*/ 73025 w 577850"/>
              <a:gd name="connsiteY9" fmla="*/ 217487 h 554037"/>
              <a:gd name="connsiteX10" fmla="*/ 82550 w 577850"/>
              <a:gd name="connsiteY10" fmla="*/ 322262 h 554037"/>
              <a:gd name="connsiteX11" fmla="*/ 134937 w 577850"/>
              <a:gd name="connsiteY11" fmla="*/ 419100 h 554037"/>
              <a:gd name="connsiteX12" fmla="*/ 184150 w 577850"/>
              <a:gd name="connsiteY12" fmla="*/ 468312 h 554037"/>
              <a:gd name="connsiteX13" fmla="*/ 260350 w 577850"/>
              <a:gd name="connsiteY13" fmla="*/ 492125 h 554037"/>
              <a:gd name="connsiteX14" fmla="*/ 387350 w 577850"/>
              <a:gd name="connsiteY14" fmla="*/ 503237 h 554037"/>
              <a:gd name="connsiteX15" fmla="*/ 476250 w 577850"/>
              <a:gd name="connsiteY15" fmla="*/ 460375 h 554037"/>
              <a:gd name="connsiteX16" fmla="*/ 577850 w 577850"/>
              <a:gd name="connsiteY16" fmla="*/ 327025 h 554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77850" h="554037">
                <a:moveTo>
                  <a:pt x="577850" y="327025"/>
                </a:moveTo>
                <a:cubicBezTo>
                  <a:pt x="576792" y="368300"/>
                  <a:pt x="575733" y="409575"/>
                  <a:pt x="574675" y="450850"/>
                </a:cubicBezTo>
                <a:lnTo>
                  <a:pt x="496887" y="534987"/>
                </a:lnTo>
                <a:lnTo>
                  <a:pt x="369887" y="554037"/>
                </a:lnTo>
                <a:lnTo>
                  <a:pt x="1587" y="552450"/>
                </a:lnTo>
                <a:lnTo>
                  <a:pt x="0" y="0"/>
                </a:lnTo>
                <a:lnTo>
                  <a:pt x="233362" y="11112"/>
                </a:lnTo>
                <a:lnTo>
                  <a:pt x="149225" y="60325"/>
                </a:lnTo>
                <a:lnTo>
                  <a:pt x="107950" y="131762"/>
                </a:lnTo>
                <a:lnTo>
                  <a:pt x="73025" y="217487"/>
                </a:lnTo>
                <a:lnTo>
                  <a:pt x="82550" y="322262"/>
                </a:lnTo>
                <a:lnTo>
                  <a:pt x="134937" y="419100"/>
                </a:lnTo>
                <a:lnTo>
                  <a:pt x="184150" y="468312"/>
                </a:lnTo>
                <a:lnTo>
                  <a:pt x="260350" y="492125"/>
                </a:lnTo>
                <a:lnTo>
                  <a:pt x="387350" y="503237"/>
                </a:lnTo>
                <a:lnTo>
                  <a:pt x="476250" y="460375"/>
                </a:lnTo>
                <a:lnTo>
                  <a:pt x="577850" y="327025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3" name="Forme libre 352"/>
          <p:cNvSpPr/>
          <p:nvPr/>
        </p:nvSpPr>
        <p:spPr>
          <a:xfrm>
            <a:off x="6697888" y="2209799"/>
            <a:ext cx="337912" cy="674689"/>
          </a:xfrm>
          <a:custGeom>
            <a:avLst/>
            <a:gdLst>
              <a:gd name="connsiteX0" fmla="*/ 0 w 487362"/>
              <a:gd name="connsiteY0" fmla="*/ 182562 h 727075"/>
              <a:gd name="connsiteX1" fmla="*/ 4762 w 487362"/>
              <a:gd name="connsiteY1" fmla="*/ 0 h 727075"/>
              <a:gd name="connsiteX2" fmla="*/ 482600 w 487362"/>
              <a:gd name="connsiteY2" fmla="*/ 7937 h 727075"/>
              <a:gd name="connsiteX3" fmla="*/ 479425 w 487362"/>
              <a:gd name="connsiteY3" fmla="*/ 241300 h 727075"/>
              <a:gd name="connsiteX4" fmla="*/ 422275 w 487362"/>
              <a:gd name="connsiteY4" fmla="*/ 234950 h 727075"/>
              <a:gd name="connsiteX5" fmla="*/ 422275 w 487362"/>
              <a:gd name="connsiteY5" fmla="*/ 533400 h 727075"/>
              <a:gd name="connsiteX6" fmla="*/ 479425 w 487362"/>
              <a:gd name="connsiteY6" fmla="*/ 533400 h 727075"/>
              <a:gd name="connsiteX7" fmla="*/ 487362 w 487362"/>
              <a:gd name="connsiteY7" fmla="*/ 727075 h 727075"/>
              <a:gd name="connsiteX8" fmla="*/ 455612 w 487362"/>
              <a:gd name="connsiteY8" fmla="*/ 722312 h 727075"/>
              <a:gd name="connsiteX9" fmla="*/ 454025 w 487362"/>
              <a:gd name="connsiteY9" fmla="*/ 666750 h 727075"/>
              <a:gd name="connsiteX10" fmla="*/ 352425 w 487362"/>
              <a:gd name="connsiteY10" fmla="*/ 666750 h 727075"/>
              <a:gd name="connsiteX11" fmla="*/ 352425 w 487362"/>
              <a:gd name="connsiteY11" fmla="*/ 723900 h 727075"/>
              <a:gd name="connsiteX12" fmla="*/ 315912 w 487362"/>
              <a:gd name="connsiteY12" fmla="*/ 722312 h 727075"/>
              <a:gd name="connsiteX13" fmla="*/ 314325 w 487362"/>
              <a:gd name="connsiteY13" fmla="*/ 669925 h 727075"/>
              <a:gd name="connsiteX14" fmla="*/ 207962 w 487362"/>
              <a:gd name="connsiteY14" fmla="*/ 671512 h 727075"/>
              <a:gd name="connsiteX15" fmla="*/ 204787 w 487362"/>
              <a:gd name="connsiteY15" fmla="*/ 723900 h 727075"/>
              <a:gd name="connsiteX16" fmla="*/ 169862 w 487362"/>
              <a:gd name="connsiteY16" fmla="*/ 723900 h 727075"/>
              <a:gd name="connsiteX17" fmla="*/ 173037 w 487362"/>
              <a:gd name="connsiteY17" fmla="*/ 638175 h 727075"/>
              <a:gd name="connsiteX18" fmla="*/ 265112 w 487362"/>
              <a:gd name="connsiteY18" fmla="*/ 639762 h 727075"/>
              <a:gd name="connsiteX19" fmla="*/ 265112 w 487362"/>
              <a:gd name="connsiteY19" fmla="*/ 184150 h 727075"/>
              <a:gd name="connsiteX20" fmla="*/ 0 w 487362"/>
              <a:gd name="connsiteY20" fmla="*/ 182562 h 727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87362" h="727075">
                <a:moveTo>
                  <a:pt x="0" y="182562"/>
                </a:moveTo>
                <a:lnTo>
                  <a:pt x="4762" y="0"/>
                </a:lnTo>
                <a:lnTo>
                  <a:pt x="482600" y="7937"/>
                </a:lnTo>
                <a:cubicBezTo>
                  <a:pt x="481542" y="85725"/>
                  <a:pt x="480483" y="163512"/>
                  <a:pt x="479425" y="241300"/>
                </a:cubicBezTo>
                <a:lnTo>
                  <a:pt x="422275" y="234950"/>
                </a:lnTo>
                <a:lnTo>
                  <a:pt x="422275" y="533400"/>
                </a:lnTo>
                <a:lnTo>
                  <a:pt x="479425" y="533400"/>
                </a:lnTo>
                <a:lnTo>
                  <a:pt x="487362" y="727075"/>
                </a:lnTo>
                <a:lnTo>
                  <a:pt x="455612" y="722312"/>
                </a:lnTo>
                <a:lnTo>
                  <a:pt x="454025" y="666750"/>
                </a:lnTo>
                <a:lnTo>
                  <a:pt x="352425" y="666750"/>
                </a:lnTo>
                <a:lnTo>
                  <a:pt x="352425" y="723900"/>
                </a:lnTo>
                <a:lnTo>
                  <a:pt x="315912" y="722312"/>
                </a:lnTo>
                <a:lnTo>
                  <a:pt x="314325" y="669925"/>
                </a:lnTo>
                <a:lnTo>
                  <a:pt x="207962" y="671512"/>
                </a:lnTo>
                <a:lnTo>
                  <a:pt x="204787" y="723900"/>
                </a:lnTo>
                <a:lnTo>
                  <a:pt x="169862" y="723900"/>
                </a:lnTo>
                <a:lnTo>
                  <a:pt x="173037" y="638175"/>
                </a:lnTo>
                <a:lnTo>
                  <a:pt x="265112" y="639762"/>
                </a:lnTo>
                <a:lnTo>
                  <a:pt x="265112" y="184150"/>
                </a:lnTo>
                <a:lnTo>
                  <a:pt x="0" y="182562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4" name="Forme libre 353"/>
          <p:cNvSpPr/>
          <p:nvPr/>
        </p:nvSpPr>
        <p:spPr>
          <a:xfrm>
            <a:off x="7326312" y="2222612"/>
            <a:ext cx="159079" cy="582612"/>
          </a:xfrm>
          <a:custGeom>
            <a:avLst/>
            <a:gdLst>
              <a:gd name="connsiteX0" fmla="*/ 63500 w 228600"/>
              <a:gd name="connsiteY0" fmla="*/ 582612 h 582612"/>
              <a:gd name="connsiteX1" fmla="*/ 0 w 228600"/>
              <a:gd name="connsiteY1" fmla="*/ 582612 h 582612"/>
              <a:gd name="connsiteX2" fmla="*/ 1587 w 228600"/>
              <a:gd name="connsiteY2" fmla="*/ 111125 h 582612"/>
              <a:gd name="connsiteX3" fmla="*/ 19050 w 228600"/>
              <a:gd name="connsiteY3" fmla="*/ 73025 h 582612"/>
              <a:gd name="connsiteX4" fmla="*/ 74612 w 228600"/>
              <a:gd name="connsiteY4" fmla="*/ 28575 h 582612"/>
              <a:gd name="connsiteX5" fmla="*/ 171450 w 228600"/>
              <a:gd name="connsiteY5" fmla="*/ 0 h 582612"/>
              <a:gd name="connsiteX6" fmla="*/ 228600 w 228600"/>
              <a:gd name="connsiteY6" fmla="*/ 9525 h 582612"/>
              <a:gd name="connsiteX7" fmla="*/ 217487 w 228600"/>
              <a:gd name="connsiteY7" fmla="*/ 155575 h 582612"/>
              <a:gd name="connsiteX8" fmla="*/ 58737 w 228600"/>
              <a:gd name="connsiteY8" fmla="*/ 157162 h 582612"/>
              <a:gd name="connsiteX9" fmla="*/ 63500 w 228600"/>
              <a:gd name="connsiteY9" fmla="*/ 582612 h 582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28600" h="582612">
                <a:moveTo>
                  <a:pt x="63500" y="582612"/>
                </a:moveTo>
                <a:lnTo>
                  <a:pt x="0" y="582612"/>
                </a:lnTo>
                <a:lnTo>
                  <a:pt x="1587" y="111125"/>
                </a:lnTo>
                <a:lnTo>
                  <a:pt x="19050" y="73025"/>
                </a:lnTo>
                <a:lnTo>
                  <a:pt x="74612" y="28575"/>
                </a:lnTo>
                <a:lnTo>
                  <a:pt x="171450" y="0"/>
                </a:lnTo>
                <a:lnTo>
                  <a:pt x="228600" y="9525"/>
                </a:lnTo>
                <a:lnTo>
                  <a:pt x="217487" y="155575"/>
                </a:lnTo>
                <a:lnTo>
                  <a:pt x="58737" y="157162"/>
                </a:lnTo>
                <a:cubicBezTo>
                  <a:pt x="56620" y="298450"/>
                  <a:pt x="54504" y="439737"/>
                  <a:pt x="63500" y="582612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5" name="Forme libre 354"/>
          <p:cNvSpPr/>
          <p:nvPr/>
        </p:nvSpPr>
        <p:spPr>
          <a:xfrm>
            <a:off x="7142338" y="2566095"/>
            <a:ext cx="103266" cy="296605"/>
          </a:xfrm>
          <a:custGeom>
            <a:avLst/>
            <a:gdLst>
              <a:gd name="connsiteX0" fmla="*/ 115887 w 128587"/>
              <a:gd name="connsiteY0" fmla="*/ 290512 h 295275"/>
              <a:gd name="connsiteX1" fmla="*/ 128587 w 128587"/>
              <a:gd name="connsiteY1" fmla="*/ 0 h 295275"/>
              <a:gd name="connsiteX2" fmla="*/ 0 w 128587"/>
              <a:gd name="connsiteY2" fmla="*/ 1587 h 295275"/>
              <a:gd name="connsiteX3" fmla="*/ 4762 w 128587"/>
              <a:gd name="connsiteY3" fmla="*/ 295275 h 295275"/>
              <a:gd name="connsiteX4" fmla="*/ 115887 w 128587"/>
              <a:gd name="connsiteY4" fmla="*/ 290512 h 295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8587" h="295275">
                <a:moveTo>
                  <a:pt x="115887" y="290512"/>
                </a:moveTo>
                <a:lnTo>
                  <a:pt x="128587" y="0"/>
                </a:lnTo>
                <a:lnTo>
                  <a:pt x="0" y="1587"/>
                </a:lnTo>
                <a:cubicBezTo>
                  <a:pt x="1587" y="99483"/>
                  <a:pt x="3175" y="197379"/>
                  <a:pt x="4762" y="295275"/>
                </a:cubicBezTo>
                <a:lnTo>
                  <a:pt x="115887" y="290512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6" name="Rectangle 355"/>
          <p:cNvSpPr/>
          <p:nvPr/>
        </p:nvSpPr>
        <p:spPr>
          <a:xfrm>
            <a:off x="8631398" y="1828800"/>
            <a:ext cx="183092" cy="206233"/>
          </a:xfrm>
          <a:prstGeom prst="rect">
            <a:avLst/>
          </a:prstGeom>
          <a:solidFill>
            <a:srgbClr val="FCD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9" name="Forme libre 358"/>
          <p:cNvSpPr/>
          <p:nvPr/>
        </p:nvSpPr>
        <p:spPr>
          <a:xfrm>
            <a:off x="5891213" y="1287463"/>
            <a:ext cx="114300" cy="600075"/>
          </a:xfrm>
          <a:custGeom>
            <a:avLst/>
            <a:gdLst>
              <a:gd name="connsiteX0" fmla="*/ 0 w 114300"/>
              <a:gd name="connsiteY0" fmla="*/ 600075 h 600075"/>
              <a:gd name="connsiteX1" fmla="*/ 111125 w 114300"/>
              <a:gd name="connsiteY1" fmla="*/ 596900 h 600075"/>
              <a:gd name="connsiteX2" fmla="*/ 114300 w 114300"/>
              <a:gd name="connsiteY2" fmla="*/ 0 h 600075"/>
              <a:gd name="connsiteX3" fmla="*/ 88900 w 114300"/>
              <a:gd name="connsiteY3" fmla="*/ 3175 h 600075"/>
              <a:gd name="connsiteX4" fmla="*/ 87312 w 114300"/>
              <a:gd name="connsiteY4" fmla="*/ 198437 h 600075"/>
              <a:gd name="connsiteX5" fmla="*/ 36512 w 114300"/>
              <a:gd name="connsiteY5" fmla="*/ 195262 h 600075"/>
              <a:gd name="connsiteX6" fmla="*/ 39687 w 114300"/>
              <a:gd name="connsiteY6" fmla="*/ 242887 h 600075"/>
              <a:gd name="connsiteX7" fmla="*/ 88900 w 114300"/>
              <a:gd name="connsiteY7" fmla="*/ 239712 h 600075"/>
              <a:gd name="connsiteX8" fmla="*/ 92075 w 114300"/>
              <a:gd name="connsiteY8" fmla="*/ 388937 h 600075"/>
              <a:gd name="connsiteX9" fmla="*/ 7937 w 114300"/>
              <a:gd name="connsiteY9" fmla="*/ 395287 h 600075"/>
              <a:gd name="connsiteX10" fmla="*/ 0 w 114300"/>
              <a:gd name="connsiteY10" fmla="*/ 600075 h 600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4300" h="600075">
                <a:moveTo>
                  <a:pt x="0" y="600075"/>
                </a:moveTo>
                <a:lnTo>
                  <a:pt x="111125" y="596900"/>
                </a:lnTo>
                <a:cubicBezTo>
                  <a:pt x="112183" y="397933"/>
                  <a:pt x="113242" y="198967"/>
                  <a:pt x="114300" y="0"/>
                </a:cubicBezTo>
                <a:lnTo>
                  <a:pt x="88900" y="3175"/>
                </a:lnTo>
                <a:cubicBezTo>
                  <a:pt x="88371" y="68262"/>
                  <a:pt x="87841" y="133350"/>
                  <a:pt x="87312" y="198437"/>
                </a:cubicBezTo>
                <a:lnTo>
                  <a:pt x="36512" y="195262"/>
                </a:lnTo>
                <a:lnTo>
                  <a:pt x="39687" y="242887"/>
                </a:lnTo>
                <a:lnTo>
                  <a:pt x="88900" y="239712"/>
                </a:lnTo>
                <a:cubicBezTo>
                  <a:pt x="89958" y="289454"/>
                  <a:pt x="91017" y="339195"/>
                  <a:pt x="92075" y="388937"/>
                </a:cubicBezTo>
                <a:lnTo>
                  <a:pt x="7937" y="395287"/>
                </a:lnTo>
                <a:lnTo>
                  <a:pt x="0" y="600075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0" name="Forme libre 359"/>
          <p:cNvSpPr/>
          <p:nvPr/>
        </p:nvSpPr>
        <p:spPr>
          <a:xfrm>
            <a:off x="5486400" y="1263650"/>
            <a:ext cx="279400" cy="350838"/>
          </a:xfrm>
          <a:custGeom>
            <a:avLst/>
            <a:gdLst>
              <a:gd name="connsiteX0" fmla="*/ 242888 w 279400"/>
              <a:gd name="connsiteY0" fmla="*/ 93663 h 350838"/>
              <a:gd name="connsiteX1" fmla="*/ 241300 w 279400"/>
              <a:gd name="connsiteY1" fmla="*/ 30163 h 350838"/>
              <a:gd name="connsiteX2" fmla="*/ 20638 w 279400"/>
              <a:gd name="connsiteY2" fmla="*/ 31750 h 350838"/>
              <a:gd name="connsiteX3" fmla="*/ 26988 w 279400"/>
              <a:gd name="connsiteY3" fmla="*/ 274638 h 350838"/>
              <a:gd name="connsiteX4" fmla="*/ 163513 w 279400"/>
              <a:gd name="connsiteY4" fmla="*/ 273050 h 350838"/>
              <a:gd name="connsiteX5" fmla="*/ 161925 w 279400"/>
              <a:gd name="connsiteY5" fmla="*/ 314325 h 350838"/>
              <a:gd name="connsiteX6" fmla="*/ 92075 w 279400"/>
              <a:gd name="connsiteY6" fmla="*/ 306388 h 350838"/>
              <a:gd name="connsiteX7" fmla="*/ 93663 w 279400"/>
              <a:gd name="connsiteY7" fmla="*/ 350838 h 350838"/>
              <a:gd name="connsiteX8" fmla="*/ 4763 w 279400"/>
              <a:gd name="connsiteY8" fmla="*/ 349250 h 350838"/>
              <a:gd name="connsiteX9" fmla="*/ 0 w 279400"/>
              <a:gd name="connsiteY9" fmla="*/ 0 h 350838"/>
              <a:gd name="connsiteX10" fmla="*/ 279400 w 279400"/>
              <a:gd name="connsiteY10" fmla="*/ 11113 h 350838"/>
              <a:gd name="connsiteX11" fmla="*/ 276225 w 279400"/>
              <a:gd name="connsiteY11" fmla="*/ 46038 h 350838"/>
              <a:gd name="connsiteX12" fmla="*/ 242888 w 279400"/>
              <a:gd name="connsiteY12" fmla="*/ 93663 h 3508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9400" h="350838">
                <a:moveTo>
                  <a:pt x="242888" y="93663"/>
                </a:moveTo>
                <a:cubicBezTo>
                  <a:pt x="242359" y="72496"/>
                  <a:pt x="241829" y="51330"/>
                  <a:pt x="241300" y="30163"/>
                </a:cubicBezTo>
                <a:lnTo>
                  <a:pt x="20638" y="31750"/>
                </a:lnTo>
                <a:lnTo>
                  <a:pt x="26988" y="274638"/>
                </a:lnTo>
                <a:lnTo>
                  <a:pt x="163513" y="273050"/>
                </a:lnTo>
                <a:cubicBezTo>
                  <a:pt x="162984" y="286808"/>
                  <a:pt x="162454" y="300567"/>
                  <a:pt x="161925" y="314325"/>
                </a:cubicBezTo>
                <a:lnTo>
                  <a:pt x="92075" y="306388"/>
                </a:lnTo>
                <a:cubicBezTo>
                  <a:pt x="92604" y="321205"/>
                  <a:pt x="93134" y="336021"/>
                  <a:pt x="93663" y="350838"/>
                </a:cubicBezTo>
                <a:lnTo>
                  <a:pt x="4763" y="349250"/>
                </a:lnTo>
                <a:cubicBezTo>
                  <a:pt x="3175" y="232833"/>
                  <a:pt x="1588" y="116417"/>
                  <a:pt x="0" y="0"/>
                </a:cubicBezTo>
                <a:lnTo>
                  <a:pt x="279400" y="11113"/>
                </a:lnTo>
                <a:lnTo>
                  <a:pt x="276225" y="46038"/>
                </a:lnTo>
                <a:lnTo>
                  <a:pt x="242888" y="93663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1" name="Forme libre 360"/>
          <p:cNvSpPr/>
          <p:nvPr/>
        </p:nvSpPr>
        <p:spPr>
          <a:xfrm>
            <a:off x="7966075" y="958850"/>
            <a:ext cx="342900" cy="331788"/>
          </a:xfrm>
          <a:custGeom>
            <a:avLst/>
            <a:gdLst>
              <a:gd name="connsiteX0" fmla="*/ 106363 w 342900"/>
              <a:gd name="connsiteY0" fmla="*/ 0 h 331788"/>
              <a:gd name="connsiteX1" fmla="*/ 52388 w 342900"/>
              <a:gd name="connsiteY1" fmla="*/ 3175 h 331788"/>
              <a:gd name="connsiteX2" fmla="*/ 0 w 342900"/>
              <a:gd name="connsiteY2" fmla="*/ 187325 h 331788"/>
              <a:gd name="connsiteX3" fmla="*/ 6350 w 342900"/>
              <a:gd name="connsiteY3" fmla="*/ 217488 h 331788"/>
              <a:gd name="connsiteX4" fmla="*/ 171450 w 342900"/>
              <a:gd name="connsiteY4" fmla="*/ 331788 h 331788"/>
              <a:gd name="connsiteX5" fmla="*/ 322263 w 342900"/>
              <a:gd name="connsiteY5" fmla="*/ 328613 h 331788"/>
              <a:gd name="connsiteX6" fmla="*/ 342900 w 342900"/>
              <a:gd name="connsiteY6" fmla="*/ 260350 h 331788"/>
              <a:gd name="connsiteX7" fmla="*/ 325438 w 342900"/>
              <a:gd name="connsiteY7" fmla="*/ 254000 h 331788"/>
              <a:gd name="connsiteX8" fmla="*/ 317500 w 342900"/>
              <a:gd name="connsiteY8" fmla="*/ 276225 h 331788"/>
              <a:gd name="connsiteX9" fmla="*/ 41275 w 342900"/>
              <a:gd name="connsiteY9" fmla="*/ 179388 h 331788"/>
              <a:gd name="connsiteX10" fmla="*/ 106363 w 342900"/>
              <a:gd name="connsiteY10" fmla="*/ 0 h 331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42900" h="331788">
                <a:moveTo>
                  <a:pt x="106363" y="0"/>
                </a:moveTo>
                <a:lnTo>
                  <a:pt x="52388" y="3175"/>
                </a:lnTo>
                <a:lnTo>
                  <a:pt x="0" y="187325"/>
                </a:lnTo>
                <a:lnTo>
                  <a:pt x="6350" y="217488"/>
                </a:lnTo>
                <a:lnTo>
                  <a:pt x="171450" y="331788"/>
                </a:lnTo>
                <a:lnTo>
                  <a:pt x="322263" y="328613"/>
                </a:lnTo>
                <a:lnTo>
                  <a:pt x="342900" y="260350"/>
                </a:lnTo>
                <a:lnTo>
                  <a:pt x="325438" y="254000"/>
                </a:lnTo>
                <a:lnTo>
                  <a:pt x="317500" y="276225"/>
                </a:lnTo>
                <a:lnTo>
                  <a:pt x="41275" y="179388"/>
                </a:lnTo>
                <a:lnTo>
                  <a:pt x="106363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2" name="Forme libre 361"/>
          <p:cNvSpPr/>
          <p:nvPr/>
        </p:nvSpPr>
        <p:spPr>
          <a:xfrm>
            <a:off x="10364788" y="4567238"/>
            <a:ext cx="374650" cy="592137"/>
          </a:xfrm>
          <a:custGeom>
            <a:avLst/>
            <a:gdLst>
              <a:gd name="connsiteX0" fmla="*/ 246062 w 374650"/>
              <a:gd name="connsiteY0" fmla="*/ 469900 h 592137"/>
              <a:gd name="connsiteX1" fmla="*/ 247650 w 374650"/>
              <a:gd name="connsiteY1" fmla="*/ 592137 h 592137"/>
              <a:gd name="connsiteX2" fmla="*/ 0 w 374650"/>
              <a:gd name="connsiteY2" fmla="*/ 568325 h 592137"/>
              <a:gd name="connsiteX3" fmla="*/ 246062 w 374650"/>
              <a:gd name="connsiteY3" fmla="*/ 22225 h 592137"/>
              <a:gd name="connsiteX4" fmla="*/ 315912 w 374650"/>
              <a:gd name="connsiteY4" fmla="*/ 4762 h 592137"/>
              <a:gd name="connsiteX5" fmla="*/ 336550 w 374650"/>
              <a:gd name="connsiteY5" fmla="*/ 3175 h 592137"/>
              <a:gd name="connsiteX6" fmla="*/ 374650 w 374650"/>
              <a:gd name="connsiteY6" fmla="*/ 0 h 592137"/>
              <a:gd name="connsiteX7" fmla="*/ 330200 w 374650"/>
              <a:gd name="connsiteY7" fmla="*/ 123825 h 592137"/>
              <a:gd name="connsiteX8" fmla="*/ 231775 w 374650"/>
              <a:gd name="connsiteY8" fmla="*/ 122237 h 592137"/>
              <a:gd name="connsiteX9" fmla="*/ 193675 w 374650"/>
              <a:gd name="connsiteY9" fmla="*/ 471487 h 592137"/>
              <a:gd name="connsiteX10" fmla="*/ 246062 w 374650"/>
              <a:gd name="connsiteY10" fmla="*/ 469900 h 592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74650" h="592137">
                <a:moveTo>
                  <a:pt x="246062" y="469900"/>
                </a:moveTo>
                <a:cubicBezTo>
                  <a:pt x="246591" y="510646"/>
                  <a:pt x="247121" y="551391"/>
                  <a:pt x="247650" y="592137"/>
                </a:cubicBezTo>
                <a:lnTo>
                  <a:pt x="0" y="568325"/>
                </a:lnTo>
                <a:lnTo>
                  <a:pt x="246062" y="22225"/>
                </a:lnTo>
                <a:lnTo>
                  <a:pt x="315912" y="4762"/>
                </a:lnTo>
                <a:cubicBezTo>
                  <a:pt x="332304" y="2941"/>
                  <a:pt x="325408" y="3175"/>
                  <a:pt x="336550" y="3175"/>
                </a:cubicBezTo>
                <a:lnTo>
                  <a:pt x="374650" y="0"/>
                </a:lnTo>
                <a:lnTo>
                  <a:pt x="330200" y="123825"/>
                </a:lnTo>
                <a:lnTo>
                  <a:pt x="231775" y="122237"/>
                </a:lnTo>
                <a:lnTo>
                  <a:pt x="193675" y="471487"/>
                </a:lnTo>
                <a:lnTo>
                  <a:pt x="246062" y="469900"/>
                </a:lnTo>
                <a:close/>
              </a:path>
            </a:pathLst>
          </a:custGeom>
          <a:solidFill>
            <a:srgbClr val="FCD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3" name="Forme libre 362"/>
          <p:cNvSpPr/>
          <p:nvPr/>
        </p:nvSpPr>
        <p:spPr>
          <a:xfrm>
            <a:off x="7140575" y="923925"/>
            <a:ext cx="765175" cy="838200"/>
          </a:xfrm>
          <a:custGeom>
            <a:avLst/>
            <a:gdLst>
              <a:gd name="connsiteX0" fmla="*/ 0 w 765175"/>
              <a:gd name="connsiteY0" fmla="*/ 406400 h 838200"/>
              <a:gd name="connsiteX1" fmla="*/ 0 w 765175"/>
              <a:gd name="connsiteY1" fmla="*/ 273050 h 838200"/>
              <a:gd name="connsiteX2" fmla="*/ 12700 w 765175"/>
              <a:gd name="connsiteY2" fmla="*/ 214313 h 838200"/>
              <a:gd name="connsiteX3" fmla="*/ 49213 w 765175"/>
              <a:gd name="connsiteY3" fmla="*/ 187325 h 838200"/>
              <a:gd name="connsiteX4" fmla="*/ 515938 w 765175"/>
              <a:gd name="connsiteY4" fmla="*/ 50800 h 838200"/>
              <a:gd name="connsiteX5" fmla="*/ 673100 w 765175"/>
              <a:gd name="connsiteY5" fmla="*/ 0 h 838200"/>
              <a:gd name="connsiteX6" fmla="*/ 727075 w 765175"/>
              <a:gd name="connsiteY6" fmla="*/ 15875 h 838200"/>
              <a:gd name="connsiteX7" fmla="*/ 762000 w 765175"/>
              <a:gd name="connsiteY7" fmla="*/ 57150 h 838200"/>
              <a:gd name="connsiteX8" fmla="*/ 765175 w 765175"/>
              <a:gd name="connsiteY8" fmla="*/ 103188 h 838200"/>
              <a:gd name="connsiteX9" fmla="*/ 731838 w 765175"/>
              <a:gd name="connsiteY9" fmla="*/ 138113 h 838200"/>
              <a:gd name="connsiteX10" fmla="*/ 688975 w 765175"/>
              <a:gd name="connsiteY10" fmla="*/ 133350 h 838200"/>
              <a:gd name="connsiteX11" fmla="*/ 566738 w 765175"/>
              <a:gd name="connsiteY11" fmla="*/ 314325 h 838200"/>
              <a:gd name="connsiteX12" fmla="*/ 585788 w 765175"/>
              <a:gd name="connsiteY12" fmla="*/ 642938 h 838200"/>
              <a:gd name="connsiteX13" fmla="*/ 696913 w 765175"/>
              <a:gd name="connsiteY13" fmla="*/ 750888 h 838200"/>
              <a:gd name="connsiteX14" fmla="*/ 420688 w 765175"/>
              <a:gd name="connsiteY14" fmla="*/ 752475 h 838200"/>
              <a:gd name="connsiteX15" fmla="*/ 414338 w 765175"/>
              <a:gd name="connsiteY15" fmla="*/ 838200 h 838200"/>
              <a:gd name="connsiteX16" fmla="*/ 180975 w 765175"/>
              <a:gd name="connsiteY16" fmla="*/ 831850 h 838200"/>
              <a:gd name="connsiteX17" fmla="*/ 177800 w 765175"/>
              <a:gd name="connsiteY17" fmla="*/ 503238 h 838200"/>
              <a:gd name="connsiteX18" fmla="*/ 84138 w 765175"/>
              <a:gd name="connsiteY18" fmla="*/ 501650 h 838200"/>
              <a:gd name="connsiteX19" fmla="*/ 84138 w 765175"/>
              <a:gd name="connsiteY19" fmla="*/ 423863 h 838200"/>
              <a:gd name="connsiteX20" fmla="*/ 0 w 765175"/>
              <a:gd name="connsiteY20" fmla="*/ 406400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65175" h="838200">
                <a:moveTo>
                  <a:pt x="0" y="406400"/>
                </a:moveTo>
                <a:lnTo>
                  <a:pt x="0" y="273050"/>
                </a:lnTo>
                <a:lnTo>
                  <a:pt x="12700" y="214313"/>
                </a:lnTo>
                <a:lnTo>
                  <a:pt x="49213" y="187325"/>
                </a:lnTo>
                <a:lnTo>
                  <a:pt x="515938" y="50800"/>
                </a:lnTo>
                <a:lnTo>
                  <a:pt x="673100" y="0"/>
                </a:lnTo>
                <a:lnTo>
                  <a:pt x="727075" y="15875"/>
                </a:lnTo>
                <a:lnTo>
                  <a:pt x="762000" y="57150"/>
                </a:lnTo>
                <a:lnTo>
                  <a:pt x="765175" y="103188"/>
                </a:lnTo>
                <a:lnTo>
                  <a:pt x="731838" y="138113"/>
                </a:lnTo>
                <a:lnTo>
                  <a:pt x="688975" y="133350"/>
                </a:lnTo>
                <a:lnTo>
                  <a:pt x="566738" y="314325"/>
                </a:lnTo>
                <a:lnTo>
                  <a:pt x="585788" y="642938"/>
                </a:lnTo>
                <a:lnTo>
                  <a:pt x="696913" y="750888"/>
                </a:lnTo>
                <a:lnTo>
                  <a:pt x="420688" y="752475"/>
                </a:lnTo>
                <a:lnTo>
                  <a:pt x="414338" y="838200"/>
                </a:lnTo>
                <a:lnTo>
                  <a:pt x="180975" y="831850"/>
                </a:lnTo>
                <a:cubicBezTo>
                  <a:pt x="179917" y="722313"/>
                  <a:pt x="178858" y="612775"/>
                  <a:pt x="177800" y="503238"/>
                </a:cubicBezTo>
                <a:lnTo>
                  <a:pt x="84138" y="501650"/>
                </a:lnTo>
                <a:lnTo>
                  <a:pt x="84138" y="423863"/>
                </a:lnTo>
                <a:lnTo>
                  <a:pt x="0" y="406400"/>
                </a:lnTo>
                <a:close/>
              </a:path>
            </a:pathLst>
          </a:custGeom>
          <a:solidFill>
            <a:srgbClr val="FCD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4" name="Forme libre 363"/>
          <p:cNvSpPr/>
          <p:nvPr/>
        </p:nvSpPr>
        <p:spPr>
          <a:xfrm>
            <a:off x="6648450" y="1143000"/>
            <a:ext cx="373063" cy="207963"/>
          </a:xfrm>
          <a:custGeom>
            <a:avLst/>
            <a:gdLst>
              <a:gd name="connsiteX0" fmla="*/ 373063 w 373063"/>
              <a:gd name="connsiteY0" fmla="*/ 200025 h 207963"/>
              <a:gd name="connsiteX1" fmla="*/ 373063 w 373063"/>
              <a:gd name="connsiteY1" fmla="*/ 61913 h 207963"/>
              <a:gd name="connsiteX2" fmla="*/ 338138 w 373063"/>
              <a:gd name="connsiteY2" fmla="*/ 14288 h 207963"/>
              <a:gd name="connsiteX3" fmla="*/ 293688 w 373063"/>
              <a:gd name="connsiteY3" fmla="*/ 0 h 207963"/>
              <a:gd name="connsiteX4" fmla="*/ 79375 w 373063"/>
              <a:gd name="connsiteY4" fmla="*/ 26988 h 207963"/>
              <a:gd name="connsiteX5" fmla="*/ 4763 w 373063"/>
              <a:gd name="connsiteY5" fmla="*/ 26988 h 207963"/>
              <a:gd name="connsiteX6" fmla="*/ 0 w 373063"/>
              <a:gd name="connsiteY6" fmla="*/ 207963 h 207963"/>
              <a:gd name="connsiteX7" fmla="*/ 373063 w 373063"/>
              <a:gd name="connsiteY7" fmla="*/ 200025 h 207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3063" h="207963">
                <a:moveTo>
                  <a:pt x="373063" y="200025"/>
                </a:moveTo>
                <a:lnTo>
                  <a:pt x="373063" y="61913"/>
                </a:lnTo>
                <a:lnTo>
                  <a:pt x="338138" y="14288"/>
                </a:lnTo>
                <a:lnTo>
                  <a:pt x="293688" y="0"/>
                </a:lnTo>
                <a:lnTo>
                  <a:pt x="79375" y="26988"/>
                </a:lnTo>
                <a:lnTo>
                  <a:pt x="4763" y="26988"/>
                </a:lnTo>
                <a:lnTo>
                  <a:pt x="0" y="207963"/>
                </a:lnTo>
                <a:lnTo>
                  <a:pt x="373063" y="200025"/>
                </a:lnTo>
                <a:close/>
              </a:path>
            </a:pathLst>
          </a:custGeom>
          <a:solidFill>
            <a:srgbClr val="FCD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5" name="Forme libre 364"/>
          <p:cNvSpPr/>
          <p:nvPr/>
        </p:nvSpPr>
        <p:spPr>
          <a:xfrm>
            <a:off x="8021638" y="896938"/>
            <a:ext cx="1039812" cy="804862"/>
          </a:xfrm>
          <a:custGeom>
            <a:avLst/>
            <a:gdLst>
              <a:gd name="connsiteX0" fmla="*/ 1039812 w 1039812"/>
              <a:gd name="connsiteY0" fmla="*/ 801687 h 804862"/>
              <a:gd name="connsiteX1" fmla="*/ 793750 w 1039812"/>
              <a:gd name="connsiteY1" fmla="*/ 804862 h 804862"/>
              <a:gd name="connsiteX2" fmla="*/ 949325 w 1039812"/>
              <a:gd name="connsiteY2" fmla="*/ 649287 h 804862"/>
              <a:gd name="connsiteX3" fmla="*/ 938212 w 1039812"/>
              <a:gd name="connsiteY3" fmla="*/ 436562 h 804862"/>
              <a:gd name="connsiteX4" fmla="*/ 792162 w 1039812"/>
              <a:gd name="connsiteY4" fmla="*/ 303212 h 804862"/>
              <a:gd name="connsiteX5" fmla="*/ 592137 w 1039812"/>
              <a:gd name="connsiteY5" fmla="*/ 296862 h 804862"/>
              <a:gd name="connsiteX6" fmla="*/ 577850 w 1039812"/>
              <a:gd name="connsiteY6" fmla="*/ 311150 h 804862"/>
              <a:gd name="connsiteX7" fmla="*/ 450850 w 1039812"/>
              <a:gd name="connsiteY7" fmla="*/ 192087 h 804862"/>
              <a:gd name="connsiteX8" fmla="*/ 328612 w 1039812"/>
              <a:gd name="connsiteY8" fmla="*/ 141287 h 804862"/>
              <a:gd name="connsiteX9" fmla="*/ 338137 w 1039812"/>
              <a:gd name="connsiteY9" fmla="*/ 125412 h 804862"/>
              <a:gd name="connsiteX10" fmla="*/ 60325 w 1039812"/>
              <a:gd name="connsiteY10" fmla="*/ 33337 h 804862"/>
              <a:gd name="connsiteX11" fmla="*/ 50800 w 1039812"/>
              <a:gd name="connsiteY11" fmla="*/ 55562 h 804862"/>
              <a:gd name="connsiteX12" fmla="*/ 0 w 1039812"/>
              <a:gd name="connsiteY12" fmla="*/ 58737 h 804862"/>
              <a:gd name="connsiteX13" fmla="*/ 26987 w 1039812"/>
              <a:gd name="connsiteY13" fmla="*/ 0 h 804862"/>
              <a:gd name="connsiteX14" fmla="*/ 833437 w 1039812"/>
              <a:gd name="connsiteY14" fmla="*/ 273050 h 804862"/>
              <a:gd name="connsiteX15" fmla="*/ 896937 w 1039812"/>
              <a:gd name="connsiteY15" fmla="*/ 311150 h 804862"/>
              <a:gd name="connsiteX16" fmla="*/ 995362 w 1039812"/>
              <a:gd name="connsiteY16" fmla="*/ 390525 h 804862"/>
              <a:gd name="connsiteX17" fmla="*/ 1030287 w 1039812"/>
              <a:gd name="connsiteY17" fmla="*/ 495300 h 804862"/>
              <a:gd name="connsiteX18" fmla="*/ 1039812 w 1039812"/>
              <a:gd name="connsiteY18" fmla="*/ 801687 h 804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039812" h="804862">
                <a:moveTo>
                  <a:pt x="1039812" y="801687"/>
                </a:moveTo>
                <a:lnTo>
                  <a:pt x="793750" y="804862"/>
                </a:lnTo>
                <a:lnTo>
                  <a:pt x="949325" y="649287"/>
                </a:lnTo>
                <a:lnTo>
                  <a:pt x="938212" y="436562"/>
                </a:lnTo>
                <a:lnTo>
                  <a:pt x="792162" y="303212"/>
                </a:lnTo>
                <a:lnTo>
                  <a:pt x="592137" y="296862"/>
                </a:lnTo>
                <a:lnTo>
                  <a:pt x="577850" y="311150"/>
                </a:lnTo>
                <a:lnTo>
                  <a:pt x="450850" y="192087"/>
                </a:lnTo>
                <a:lnTo>
                  <a:pt x="328612" y="141287"/>
                </a:lnTo>
                <a:lnTo>
                  <a:pt x="338137" y="125412"/>
                </a:lnTo>
                <a:lnTo>
                  <a:pt x="60325" y="33337"/>
                </a:lnTo>
                <a:lnTo>
                  <a:pt x="50800" y="55562"/>
                </a:lnTo>
                <a:lnTo>
                  <a:pt x="0" y="58737"/>
                </a:lnTo>
                <a:lnTo>
                  <a:pt x="26987" y="0"/>
                </a:lnTo>
                <a:lnTo>
                  <a:pt x="833437" y="273050"/>
                </a:lnTo>
                <a:lnTo>
                  <a:pt x="896937" y="311150"/>
                </a:lnTo>
                <a:lnTo>
                  <a:pt x="995362" y="390525"/>
                </a:lnTo>
                <a:lnTo>
                  <a:pt x="1030287" y="495300"/>
                </a:lnTo>
                <a:cubicBezTo>
                  <a:pt x="1030816" y="592667"/>
                  <a:pt x="1031346" y="690033"/>
                  <a:pt x="1039812" y="801687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7" name="Forme libre 366"/>
          <p:cNvSpPr/>
          <p:nvPr/>
        </p:nvSpPr>
        <p:spPr>
          <a:xfrm>
            <a:off x="2476500" y="3465513"/>
            <a:ext cx="812800" cy="255587"/>
          </a:xfrm>
          <a:custGeom>
            <a:avLst/>
            <a:gdLst>
              <a:gd name="connsiteX0" fmla="*/ 19050 w 812800"/>
              <a:gd name="connsiteY0" fmla="*/ 0 h 255587"/>
              <a:gd name="connsiteX1" fmla="*/ 19050 w 812800"/>
              <a:gd name="connsiteY1" fmla="*/ 0 h 255587"/>
              <a:gd name="connsiteX2" fmla="*/ 0 w 812800"/>
              <a:gd name="connsiteY2" fmla="*/ 80962 h 255587"/>
              <a:gd name="connsiteX3" fmla="*/ 688975 w 812800"/>
              <a:gd name="connsiteY3" fmla="*/ 255587 h 255587"/>
              <a:gd name="connsiteX4" fmla="*/ 725488 w 812800"/>
              <a:gd name="connsiteY4" fmla="*/ 244475 h 255587"/>
              <a:gd name="connsiteX5" fmla="*/ 812800 w 812800"/>
              <a:gd name="connsiteY5" fmla="*/ 104775 h 255587"/>
              <a:gd name="connsiteX6" fmla="*/ 773113 w 812800"/>
              <a:gd name="connsiteY6" fmla="*/ 79375 h 255587"/>
              <a:gd name="connsiteX7" fmla="*/ 660400 w 812800"/>
              <a:gd name="connsiteY7" fmla="*/ 119062 h 255587"/>
              <a:gd name="connsiteX8" fmla="*/ 636588 w 812800"/>
              <a:gd name="connsiteY8" fmla="*/ 203200 h 255587"/>
              <a:gd name="connsiteX9" fmla="*/ 26988 w 812800"/>
              <a:gd name="connsiteY9" fmla="*/ 57150 h 255587"/>
              <a:gd name="connsiteX10" fmla="*/ 19050 w 812800"/>
              <a:gd name="connsiteY10" fmla="*/ 0 h 2555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12800" h="255587">
                <a:moveTo>
                  <a:pt x="19050" y="0"/>
                </a:moveTo>
                <a:lnTo>
                  <a:pt x="19050" y="0"/>
                </a:lnTo>
                <a:lnTo>
                  <a:pt x="0" y="80962"/>
                </a:lnTo>
                <a:lnTo>
                  <a:pt x="688975" y="255587"/>
                </a:lnTo>
                <a:lnTo>
                  <a:pt x="725488" y="244475"/>
                </a:lnTo>
                <a:lnTo>
                  <a:pt x="812800" y="104775"/>
                </a:lnTo>
                <a:lnTo>
                  <a:pt x="773113" y="79375"/>
                </a:lnTo>
                <a:lnTo>
                  <a:pt x="660400" y="119062"/>
                </a:lnTo>
                <a:lnTo>
                  <a:pt x="636588" y="203200"/>
                </a:lnTo>
                <a:lnTo>
                  <a:pt x="26988" y="57150"/>
                </a:lnTo>
                <a:lnTo>
                  <a:pt x="19050" y="0"/>
                </a:lnTo>
                <a:close/>
              </a:path>
            </a:pathLst>
          </a:custGeom>
          <a:solidFill>
            <a:srgbClr val="FCD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8" name="Forme libre 367"/>
          <p:cNvSpPr/>
          <p:nvPr/>
        </p:nvSpPr>
        <p:spPr>
          <a:xfrm>
            <a:off x="3897313" y="1708150"/>
            <a:ext cx="1300162" cy="1352550"/>
          </a:xfrm>
          <a:custGeom>
            <a:avLst/>
            <a:gdLst>
              <a:gd name="connsiteX0" fmla="*/ 727075 w 1300162"/>
              <a:gd name="connsiteY0" fmla="*/ 1343025 h 1352550"/>
              <a:gd name="connsiteX1" fmla="*/ 1103312 w 1300162"/>
              <a:gd name="connsiteY1" fmla="*/ 1352550 h 1352550"/>
              <a:gd name="connsiteX2" fmla="*/ 1300162 w 1300162"/>
              <a:gd name="connsiteY2" fmla="*/ 301625 h 1352550"/>
              <a:gd name="connsiteX3" fmla="*/ 1090612 w 1300162"/>
              <a:gd name="connsiteY3" fmla="*/ 0 h 1352550"/>
              <a:gd name="connsiteX4" fmla="*/ 496887 w 1300162"/>
              <a:gd name="connsiteY4" fmla="*/ 204788 h 1352550"/>
              <a:gd name="connsiteX5" fmla="*/ 347662 w 1300162"/>
              <a:gd name="connsiteY5" fmla="*/ 303213 h 1352550"/>
              <a:gd name="connsiteX6" fmla="*/ 31750 w 1300162"/>
              <a:gd name="connsiteY6" fmla="*/ 515938 h 1352550"/>
              <a:gd name="connsiteX7" fmla="*/ 4762 w 1300162"/>
              <a:gd name="connsiteY7" fmla="*/ 576263 h 1352550"/>
              <a:gd name="connsiteX8" fmla="*/ 0 w 1300162"/>
              <a:gd name="connsiteY8" fmla="*/ 631825 h 1352550"/>
              <a:gd name="connsiteX9" fmla="*/ 17462 w 1300162"/>
              <a:gd name="connsiteY9" fmla="*/ 677863 h 1352550"/>
              <a:gd name="connsiteX10" fmla="*/ 63500 w 1300162"/>
              <a:gd name="connsiteY10" fmla="*/ 722313 h 1352550"/>
              <a:gd name="connsiteX11" fmla="*/ 136525 w 1300162"/>
              <a:gd name="connsiteY11" fmla="*/ 760413 h 1352550"/>
              <a:gd name="connsiteX12" fmla="*/ 220662 w 1300162"/>
              <a:gd name="connsiteY12" fmla="*/ 808038 h 1352550"/>
              <a:gd name="connsiteX13" fmla="*/ 349250 w 1300162"/>
              <a:gd name="connsiteY13" fmla="*/ 933450 h 1352550"/>
              <a:gd name="connsiteX14" fmla="*/ 552450 w 1300162"/>
              <a:gd name="connsiteY14" fmla="*/ 1343025 h 1352550"/>
              <a:gd name="connsiteX15" fmla="*/ 617537 w 1300162"/>
              <a:gd name="connsiteY15" fmla="*/ 1339850 h 1352550"/>
              <a:gd name="connsiteX16" fmla="*/ 623887 w 1300162"/>
              <a:gd name="connsiteY16" fmla="*/ 1217613 h 1352550"/>
              <a:gd name="connsiteX17" fmla="*/ 590550 w 1300162"/>
              <a:gd name="connsiteY17" fmla="*/ 1160463 h 1352550"/>
              <a:gd name="connsiteX18" fmla="*/ 528637 w 1300162"/>
              <a:gd name="connsiteY18" fmla="*/ 1185863 h 1352550"/>
              <a:gd name="connsiteX19" fmla="*/ 409575 w 1300162"/>
              <a:gd name="connsiteY19" fmla="*/ 950913 h 1352550"/>
              <a:gd name="connsiteX20" fmla="*/ 461962 w 1300162"/>
              <a:gd name="connsiteY20" fmla="*/ 930275 h 1352550"/>
              <a:gd name="connsiteX21" fmla="*/ 368300 w 1300162"/>
              <a:gd name="connsiteY21" fmla="*/ 755650 h 1352550"/>
              <a:gd name="connsiteX22" fmla="*/ 352425 w 1300162"/>
              <a:gd name="connsiteY22" fmla="*/ 750888 h 1352550"/>
              <a:gd name="connsiteX23" fmla="*/ 214312 w 1300162"/>
              <a:gd name="connsiteY23" fmla="*/ 622300 h 1352550"/>
              <a:gd name="connsiteX24" fmla="*/ 304800 w 1300162"/>
              <a:gd name="connsiteY24" fmla="*/ 522288 h 1352550"/>
              <a:gd name="connsiteX25" fmla="*/ 461962 w 1300162"/>
              <a:gd name="connsiteY25" fmla="*/ 668338 h 1352550"/>
              <a:gd name="connsiteX26" fmla="*/ 493712 w 1300162"/>
              <a:gd name="connsiteY26" fmla="*/ 652463 h 1352550"/>
              <a:gd name="connsiteX27" fmla="*/ 390525 w 1300162"/>
              <a:gd name="connsiteY27" fmla="*/ 455613 h 1352550"/>
              <a:gd name="connsiteX28" fmla="*/ 554037 w 1300162"/>
              <a:gd name="connsiteY28" fmla="*/ 360363 h 1352550"/>
              <a:gd name="connsiteX29" fmla="*/ 531812 w 1300162"/>
              <a:gd name="connsiteY29" fmla="*/ 314325 h 1352550"/>
              <a:gd name="connsiteX30" fmla="*/ 1033462 w 1300162"/>
              <a:gd name="connsiteY30" fmla="*/ 88900 h 1352550"/>
              <a:gd name="connsiteX31" fmla="*/ 1095375 w 1300162"/>
              <a:gd name="connsiteY31" fmla="*/ 268288 h 1352550"/>
              <a:gd name="connsiteX32" fmla="*/ 609600 w 1300162"/>
              <a:gd name="connsiteY32" fmla="*/ 482600 h 1352550"/>
              <a:gd name="connsiteX33" fmla="*/ 1147762 w 1300162"/>
              <a:gd name="connsiteY33" fmla="*/ 369888 h 1352550"/>
              <a:gd name="connsiteX34" fmla="*/ 1179512 w 1300162"/>
              <a:gd name="connsiteY34" fmla="*/ 569913 h 1352550"/>
              <a:gd name="connsiteX35" fmla="*/ 717550 w 1300162"/>
              <a:gd name="connsiteY35" fmla="*/ 660400 h 1352550"/>
              <a:gd name="connsiteX36" fmla="*/ 765175 w 1300162"/>
              <a:gd name="connsiteY36" fmla="*/ 730250 h 1352550"/>
              <a:gd name="connsiteX37" fmla="*/ 855662 w 1300162"/>
              <a:gd name="connsiteY37" fmla="*/ 674688 h 1352550"/>
              <a:gd name="connsiteX38" fmla="*/ 1111250 w 1300162"/>
              <a:gd name="connsiteY38" fmla="*/ 742950 h 1352550"/>
              <a:gd name="connsiteX39" fmla="*/ 1052512 w 1300162"/>
              <a:gd name="connsiteY39" fmla="*/ 931863 h 1352550"/>
              <a:gd name="connsiteX40" fmla="*/ 839787 w 1300162"/>
              <a:gd name="connsiteY40" fmla="*/ 874713 h 1352550"/>
              <a:gd name="connsiteX41" fmla="*/ 969962 w 1300162"/>
              <a:gd name="connsiteY41" fmla="*/ 1117600 h 1352550"/>
              <a:gd name="connsiteX42" fmla="*/ 790575 w 1300162"/>
              <a:gd name="connsiteY42" fmla="*/ 1204913 h 1352550"/>
              <a:gd name="connsiteX43" fmla="*/ 771525 w 1300162"/>
              <a:gd name="connsiteY43" fmla="*/ 1206500 h 1352550"/>
              <a:gd name="connsiteX44" fmla="*/ 714375 w 1300162"/>
              <a:gd name="connsiteY44" fmla="*/ 1231900 h 1352550"/>
              <a:gd name="connsiteX45" fmla="*/ 727075 w 1300162"/>
              <a:gd name="connsiteY45" fmla="*/ 1343025 h 1352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300162" h="1352550">
                <a:moveTo>
                  <a:pt x="727075" y="1343025"/>
                </a:moveTo>
                <a:lnTo>
                  <a:pt x="1103312" y="1352550"/>
                </a:lnTo>
                <a:lnTo>
                  <a:pt x="1300162" y="301625"/>
                </a:lnTo>
                <a:lnTo>
                  <a:pt x="1090612" y="0"/>
                </a:lnTo>
                <a:lnTo>
                  <a:pt x="496887" y="204788"/>
                </a:lnTo>
                <a:lnTo>
                  <a:pt x="347662" y="303213"/>
                </a:lnTo>
                <a:lnTo>
                  <a:pt x="31750" y="515938"/>
                </a:lnTo>
                <a:lnTo>
                  <a:pt x="4762" y="576263"/>
                </a:lnTo>
                <a:lnTo>
                  <a:pt x="0" y="631825"/>
                </a:lnTo>
                <a:lnTo>
                  <a:pt x="17462" y="677863"/>
                </a:lnTo>
                <a:lnTo>
                  <a:pt x="63500" y="722313"/>
                </a:lnTo>
                <a:lnTo>
                  <a:pt x="136525" y="760413"/>
                </a:lnTo>
                <a:lnTo>
                  <a:pt x="220662" y="808038"/>
                </a:lnTo>
                <a:lnTo>
                  <a:pt x="349250" y="933450"/>
                </a:lnTo>
                <a:lnTo>
                  <a:pt x="552450" y="1343025"/>
                </a:lnTo>
                <a:lnTo>
                  <a:pt x="617537" y="1339850"/>
                </a:lnTo>
                <a:lnTo>
                  <a:pt x="623887" y="1217613"/>
                </a:lnTo>
                <a:lnTo>
                  <a:pt x="590550" y="1160463"/>
                </a:lnTo>
                <a:lnTo>
                  <a:pt x="528637" y="1185863"/>
                </a:lnTo>
                <a:lnTo>
                  <a:pt x="409575" y="950913"/>
                </a:lnTo>
                <a:lnTo>
                  <a:pt x="461962" y="930275"/>
                </a:lnTo>
                <a:lnTo>
                  <a:pt x="368300" y="755650"/>
                </a:lnTo>
                <a:lnTo>
                  <a:pt x="352425" y="750888"/>
                </a:lnTo>
                <a:lnTo>
                  <a:pt x="214312" y="622300"/>
                </a:lnTo>
                <a:lnTo>
                  <a:pt x="304800" y="522288"/>
                </a:lnTo>
                <a:lnTo>
                  <a:pt x="461962" y="668338"/>
                </a:lnTo>
                <a:lnTo>
                  <a:pt x="493712" y="652463"/>
                </a:lnTo>
                <a:lnTo>
                  <a:pt x="390525" y="455613"/>
                </a:lnTo>
                <a:lnTo>
                  <a:pt x="554037" y="360363"/>
                </a:lnTo>
                <a:lnTo>
                  <a:pt x="531812" y="314325"/>
                </a:lnTo>
                <a:lnTo>
                  <a:pt x="1033462" y="88900"/>
                </a:lnTo>
                <a:lnTo>
                  <a:pt x="1095375" y="268288"/>
                </a:lnTo>
                <a:lnTo>
                  <a:pt x="609600" y="482600"/>
                </a:lnTo>
                <a:lnTo>
                  <a:pt x="1147762" y="369888"/>
                </a:lnTo>
                <a:lnTo>
                  <a:pt x="1179512" y="569913"/>
                </a:lnTo>
                <a:lnTo>
                  <a:pt x="717550" y="660400"/>
                </a:lnTo>
                <a:lnTo>
                  <a:pt x="765175" y="730250"/>
                </a:lnTo>
                <a:lnTo>
                  <a:pt x="855662" y="674688"/>
                </a:lnTo>
                <a:lnTo>
                  <a:pt x="1111250" y="742950"/>
                </a:lnTo>
                <a:lnTo>
                  <a:pt x="1052512" y="931863"/>
                </a:lnTo>
                <a:lnTo>
                  <a:pt x="839787" y="874713"/>
                </a:lnTo>
                <a:lnTo>
                  <a:pt x="969962" y="1117600"/>
                </a:lnTo>
                <a:lnTo>
                  <a:pt x="790575" y="1204913"/>
                </a:lnTo>
                <a:lnTo>
                  <a:pt x="771525" y="1206500"/>
                </a:lnTo>
                <a:lnTo>
                  <a:pt x="714375" y="1231900"/>
                </a:lnTo>
                <a:lnTo>
                  <a:pt x="727075" y="1343025"/>
                </a:lnTo>
                <a:close/>
              </a:path>
            </a:pathLst>
          </a:custGeom>
          <a:solidFill>
            <a:srgbClr val="FCD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9" name="Forme libre 368"/>
          <p:cNvSpPr/>
          <p:nvPr/>
        </p:nvSpPr>
        <p:spPr>
          <a:xfrm>
            <a:off x="2603500" y="3700463"/>
            <a:ext cx="254000" cy="173037"/>
          </a:xfrm>
          <a:custGeom>
            <a:avLst/>
            <a:gdLst>
              <a:gd name="connsiteX0" fmla="*/ 0 w 254000"/>
              <a:gd name="connsiteY0" fmla="*/ 95250 h 173037"/>
              <a:gd name="connsiteX1" fmla="*/ 31750 w 254000"/>
              <a:gd name="connsiteY1" fmla="*/ 0 h 173037"/>
              <a:gd name="connsiteX2" fmla="*/ 254000 w 254000"/>
              <a:gd name="connsiteY2" fmla="*/ 57150 h 173037"/>
              <a:gd name="connsiteX3" fmla="*/ 238125 w 254000"/>
              <a:gd name="connsiteY3" fmla="*/ 122237 h 173037"/>
              <a:gd name="connsiteX4" fmla="*/ 90488 w 254000"/>
              <a:gd name="connsiteY4" fmla="*/ 90487 h 173037"/>
              <a:gd name="connsiteX5" fmla="*/ 65088 w 254000"/>
              <a:gd name="connsiteY5" fmla="*/ 173037 h 173037"/>
              <a:gd name="connsiteX6" fmla="*/ 7938 w 254000"/>
              <a:gd name="connsiteY6" fmla="*/ 152400 h 173037"/>
              <a:gd name="connsiteX7" fmla="*/ 0 w 254000"/>
              <a:gd name="connsiteY7" fmla="*/ 95250 h 173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4000" h="173037">
                <a:moveTo>
                  <a:pt x="0" y="95250"/>
                </a:moveTo>
                <a:lnTo>
                  <a:pt x="31750" y="0"/>
                </a:lnTo>
                <a:lnTo>
                  <a:pt x="254000" y="57150"/>
                </a:lnTo>
                <a:lnTo>
                  <a:pt x="238125" y="122237"/>
                </a:lnTo>
                <a:lnTo>
                  <a:pt x="90488" y="90487"/>
                </a:lnTo>
                <a:lnTo>
                  <a:pt x="65088" y="173037"/>
                </a:lnTo>
                <a:lnTo>
                  <a:pt x="7938" y="152400"/>
                </a:lnTo>
                <a:lnTo>
                  <a:pt x="0" y="95250"/>
                </a:lnTo>
                <a:close/>
              </a:path>
            </a:pathLst>
          </a:custGeom>
          <a:solidFill>
            <a:srgbClr val="FCD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3" name="Forme libre 372"/>
          <p:cNvSpPr/>
          <p:nvPr/>
        </p:nvSpPr>
        <p:spPr>
          <a:xfrm>
            <a:off x="1931988" y="3584575"/>
            <a:ext cx="528637" cy="696913"/>
          </a:xfrm>
          <a:custGeom>
            <a:avLst/>
            <a:gdLst>
              <a:gd name="connsiteX0" fmla="*/ 528637 w 528637"/>
              <a:gd name="connsiteY0" fmla="*/ 542925 h 696913"/>
              <a:gd name="connsiteX1" fmla="*/ 438150 w 528637"/>
              <a:gd name="connsiteY1" fmla="*/ 696913 h 696913"/>
              <a:gd name="connsiteX2" fmla="*/ 79375 w 528637"/>
              <a:gd name="connsiteY2" fmla="*/ 508000 h 696913"/>
              <a:gd name="connsiteX3" fmla="*/ 23812 w 528637"/>
              <a:gd name="connsiteY3" fmla="*/ 409575 h 696913"/>
              <a:gd name="connsiteX4" fmla="*/ 0 w 528637"/>
              <a:gd name="connsiteY4" fmla="*/ 330200 h 696913"/>
              <a:gd name="connsiteX5" fmla="*/ 6350 w 528637"/>
              <a:gd name="connsiteY5" fmla="*/ 269875 h 696913"/>
              <a:gd name="connsiteX6" fmla="*/ 15875 w 528637"/>
              <a:gd name="connsiteY6" fmla="*/ 149225 h 696913"/>
              <a:gd name="connsiteX7" fmla="*/ 0 w 528637"/>
              <a:gd name="connsiteY7" fmla="*/ 112713 h 696913"/>
              <a:gd name="connsiteX8" fmla="*/ 28575 w 528637"/>
              <a:gd name="connsiteY8" fmla="*/ 65088 h 696913"/>
              <a:gd name="connsiteX9" fmla="*/ 53975 w 528637"/>
              <a:gd name="connsiteY9" fmla="*/ 25400 h 696913"/>
              <a:gd name="connsiteX10" fmla="*/ 176212 w 528637"/>
              <a:gd name="connsiteY10" fmla="*/ 0 h 696913"/>
              <a:gd name="connsiteX11" fmla="*/ 288925 w 528637"/>
              <a:gd name="connsiteY11" fmla="*/ 4763 h 696913"/>
              <a:gd name="connsiteX12" fmla="*/ 422275 w 528637"/>
              <a:gd name="connsiteY12" fmla="*/ 38100 h 696913"/>
              <a:gd name="connsiteX13" fmla="*/ 423862 w 528637"/>
              <a:gd name="connsiteY13" fmla="*/ 65088 h 696913"/>
              <a:gd name="connsiteX14" fmla="*/ 407987 w 528637"/>
              <a:gd name="connsiteY14" fmla="*/ 93663 h 696913"/>
              <a:gd name="connsiteX15" fmla="*/ 346075 w 528637"/>
              <a:gd name="connsiteY15" fmla="*/ 115888 h 696913"/>
              <a:gd name="connsiteX16" fmla="*/ 317500 w 528637"/>
              <a:gd name="connsiteY16" fmla="*/ 47625 h 696913"/>
              <a:gd name="connsiteX17" fmla="*/ 73025 w 528637"/>
              <a:gd name="connsiteY17" fmla="*/ 184150 h 696913"/>
              <a:gd name="connsiteX18" fmla="*/ 96837 w 528637"/>
              <a:gd name="connsiteY18" fmla="*/ 233363 h 696913"/>
              <a:gd name="connsiteX19" fmla="*/ 101600 w 528637"/>
              <a:gd name="connsiteY19" fmla="*/ 323850 h 696913"/>
              <a:gd name="connsiteX20" fmla="*/ 163512 w 528637"/>
              <a:gd name="connsiteY20" fmla="*/ 360363 h 696913"/>
              <a:gd name="connsiteX21" fmla="*/ 233362 w 528637"/>
              <a:gd name="connsiteY21" fmla="*/ 358775 h 696913"/>
              <a:gd name="connsiteX22" fmla="*/ 200025 w 528637"/>
              <a:gd name="connsiteY22" fmla="*/ 454025 h 696913"/>
              <a:gd name="connsiteX23" fmla="*/ 528637 w 528637"/>
              <a:gd name="connsiteY23" fmla="*/ 542925 h 696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528637" h="696913">
                <a:moveTo>
                  <a:pt x="528637" y="542925"/>
                </a:moveTo>
                <a:lnTo>
                  <a:pt x="438150" y="696913"/>
                </a:lnTo>
                <a:lnTo>
                  <a:pt x="79375" y="508000"/>
                </a:lnTo>
                <a:lnTo>
                  <a:pt x="23812" y="409575"/>
                </a:lnTo>
                <a:lnTo>
                  <a:pt x="0" y="330200"/>
                </a:lnTo>
                <a:lnTo>
                  <a:pt x="6350" y="269875"/>
                </a:lnTo>
                <a:lnTo>
                  <a:pt x="15875" y="149225"/>
                </a:lnTo>
                <a:lnTo>
                  <a:pt x="0" y="112713"/>
                </a:lnTo>
                <a:lnTo>
                  <a:pt x="28575" y="65088"/>
                </a:lnTo>
                <a:lnTo>
                  <a:pt x="53975" y="25400"/>
                </a:lnTo>
                <a:lnTo>
                  <a:pt x="176212" y="0"/>
                </a:lnTo>
                <a:lnTo>
                  <a:pt x="288925" y="4763"/>
                </a:lnTo>
                <a:lnTo>
                  <a:pt x="422275" y="38100"/>
                </a:lnTo>
                <a:lnTo>
                  <a:pt x="423862" y="65088"/>
                </a:lnTo>
                <a:lnTo>
                  <a:pt x="407987" y="93663"/>
                </a:lnTo>
                <a:lnTo>
                  <a:pt x="346075" y="115888"/>
                </a:lnTo>
                <a:lnTo>
                  <a:pt x="317500" y="47625"/>
                </a:lnTo>
                <a:lnTo>
                  <a:pt x="73025" y="184150"/>
                </a:lnTo>
                <a:lnTo>
                  <a:pt x="96837" y="233363"/>
                </a:lnTo>
                <a:lnTo>
                  <a:pt x="101600" y="323850"/>
                </a:lnTo>
                <a:lnTo>
                  <a:pt x="163512" y="360363"/>
                </a:lnTo>
                <a:lnTo>
                  <a:pt x="233362" y="358775"/>
                </a:lnTo>
                <a:lnTo>
                  <a:pt x="200025" y="454025"/>
                </a:lnTo>
                <a:lnTo>
                  <a:pt x="528637" y="542925"/>
                </a:lnTo>
                <a:close/>
              </a:path>
            </a:pathLst>
          </a:custGeom>
          <a:solidFill>
            <a:srgbClr val="FCD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4" name="Forme libre 373"/>
          <p:cNvSpPr/>
          <p:nvPr/>
        </p:nvSpPr>
        <p:spPr>
          <a:xfrm>
            <a:off x="1976438" y="2708275"/>
            <a:ext cx="1143000" cy="827088"/>
          </a:xfrm>
          <a:custGeom>
            <a:avLst/>
            <a:gdLst>
              <a:gd name="connsiteX0" fmla="*/ 409575 w 1143000"/>
              <a:gd name="connsiteY0" fmla="*/ 774700 h 827088"/>
              <a:gd name="connsiteX1" fmla="*/ 395287 w 1143000"/>
              <a:gd name="connsiteY1" fmla="*/ 827088 h 827088"/>
              <a:gd name="connsiteX2" fmla="*/ 293687 w 1143000"/>
              <a:gd name="connsiteY2" fmla="*/ 790575 h 827088"/>
              <a:gd name="connsiteX3" fmla="*/ 214312 w 1143000"/>
              <a:gd name="connsiteY3" fmla="*/ 785813 h 827088"/>
              <a:gd name="connsiteX4" fmla="*/ 101600 w 1143000"/>
              <a:gd name="connsiteY4" fmla="*/ 784225 h 827088"/>
              <a:gd name="connsiteX5" fmla="*/ 25400 w 1143000"/>
              <a:gd name="connsiteY5" fmla="*/ 788988 h 827088"/>
              <a:gd name="connsiteX6" fmla="*/ 3175 w 1143000"/>
              <a:gd name="connsiteY6" fmla="*/ 763588 h 827088"/>
              <a:gd name="connsiteX7" fmla="*/ 0 w 1143000"/>
              <a:gd name="connsiteY7" fmla="*/ 709613 h 827088"/>
              <a:gd name="connsiteX8" fmla="*/ 28575 w 1143000"/>
              <a:gd name="connsiteY8" fmla="*/ 606425 h 827088"/>
              <a:gd name="connsiteX9" fmla="*/ 100012 w 1143000"/>
              <a:gd name="connsiteY9" fmla="*/ 455613 h 827088"/>
              <a:gd name="connsiteX10" fmla="*/ 193675 w 1143000"/>
              <a:gd name="connsiteY10" fmla="*/ 366713 h 827088"/>
              <a:gd name="connsiteX11" fmla="*/ 260350 w 1143000"/>
              <a:gd name="connsiteY11" fmla="*/ 325438 h 827088"/>
              <a:gd name="connsiteX12" fmla="*/ 388937 w 1143000"/>
              <a:gd name="connsiteY12" fmla="*/ 260350 h 827088"/>
              <a:gd name="connsiteX13" fmla="*/ 706437 w 1143000"/>
              <a:gd name="connsiteY13" fmla="*/ 144463 h 827088"/>
              <a:gd name="connsiteX14" fmla="*/ 1112837 w 1143000"/>
              <a:gd name="connsiteY14" fmla="*/ 0 h 827088"/>
              <a:gd name="connsiteX15" fmla="*/ 1143000 w 1143000"/>
              <a:gd name="connsiteY15" fmla="*/ 82550 h 827088"/>
              <a:gd name="connsiteX16" fmla="*/ 1114425 w 1143000"/>
              <a:gd name="connsiteY16" fmla="*/ 100013 h 827088"/>
              <a:gd name="connsiteX17" fmla="*/ 1093787 w 1143000"/>
              <a:gd name="connsiteY17" fmla="*/ 60325 h 827088"/>
              <a:gd name="connsiteX18" fmla="*/ 384175 w 1143000"/>
              <a:gd name="connsiteY18" fmla="*/ 334963 h 827088"/>
              <a:gd name="connsiteX19" fmla="*/ 187325 w 1143000"/>
              <a:gd name="connsiteY19" fmla="*/ 585788 h 827088"/>
              <a:gd name="connsiteX20" fmla="*/ 252412 w 1143000"/>
              <a:gd name="connsiteY20" fmla="*/ 749300 h 827088"/>
              <a:gd name="connsiteX21" fmla="*/ 409575 w 1143000"/>
              <a:gd name="connsiteY21" fmla="*/ 774700 h 827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143000" h="827088">
                <a:moveTo>
                  <a:pt x="409575" y="774700"/>
                </a:moveTo>
                <a:lnTo>
                  <a:pt x="395287" y="827088"/>
                </a:lnTo>
                <a:lnTo>
                  <a:pt x="293687" y="790575"/>
                </a:lnTo>
                <a:lnTo>
                  <a:pt x="214312" y="785813"/>
                </a:lnTo>
                <a:lnTo>
                  <a:pt x="101600" y="784225"/>
                </a:lnTo>
                <a:lnTo>
                  <a:pt x="25400" y="788988"/>
                </a:lnTo>
                <a:lnTo>
                  <a:pt x="3175" y="763588"/>
                </a:lnTo>
                <a:lnTo>
                  <a:pt x="0" y="709613"/>
                </a:lnTo>
                <a:lnTo>
                  <a:pt x="28575" y="606425"/>
                </a:lnTo>
                <a:lnTo>
                  <a:pt x="100012" y="455613"/>
                </a:lnTo>
                <a:lnTo>
                  <a:pt x="193675" y="366713"/>
                </a:lnTo>
                <a:lnTo>
                  <a:pt x="260350" y="325438"/>
                </a:lnTo>
                <a:lnTo>
                  <a:pt x="388937" y="260350"/>
                </a:lnTo>
                <a:lnTo>
                  <a:pt x="706437" y="144463"/>
                </a:lnTo>
                <a:lnTo>
                  <a:pt x="1112837" y="0"/>
                </a:lnTo>
                <a:lnTo>
                  <a:pt x="1143000" y="82550"/>
                </a:lnTo>
                <a:lnTo>
                  <a:pt x="1114425" y="100013"/>
                </a:lnTo>
                <a:lnTo>
                  <a:pt x="1093787" y="60325"/>
                </a:lnTo>
                <a:lnTo>
                  <a:pt x="384175" y="334963"/>
                </a:lnTo>
                <a:lnTo>
                  <a:pt x="187325" y="585788"/>
                </a:lnTo>
                <a:lnTo>
                  <a:pt x="252412" y="749300"/>
                </a:lnTo>
                <a:lnTo>
                  <a:pt x="409575" y="774700"/>
                </a:lnTo>
                <a:close/>
              </a:path>
            </a:pathLst>
          </a:custGeom>
          <a:solidFill>
            <a:srgbClr val="FCD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5" name="Forme libre 374"/>
          <p:cNvSpPr/>
          <p:nvPr/>
        </p:nvSpPr>
        <p:spPr>
          <a:xfrm>
            <a:off x="2476500" y="2897188"/>
            <a:ext cx="711200" cy="366712"/>
          </a:xfrm>
          <a:custGeom>
            <a:avLst/>
            <a:gdLst>
              <a:gd name="connsiteX0" fmla="*/ 681038 w 711200"/>
              <a:gd name="connsiteY0" fmla="*/ 0 h 366712"/>
              <a:gd name="connsiteX1" fmla="*/ 36513 w 711200"/>
              <a:gd name="connsiteY1" fmla="*/ 234950 h 366712"/>
              <a:gd name="connsiteX2" fmla="*/ 0 w 711200"/>
              <a:gd name="connsiteY2" fmla="*/ 303212 h 366712"/>
              <a:gd name="connsiteX3" fmla="*/ 23813 w 711200"/>
              <a:gd name="connsiteY3" fmla="*/ 366712 h 366712"/>
              <a:gd name="connsiteX4" fmla="*/ 568325 w 711200"/>
              <a:gd name="connsiteY4" fmla="*/ 171450 h 366712"/>
              <a:gd name="connsiteX5" fmla="*/ 584200 w 711200"/>
              <a:gd name="connsiteY5" fmla="*/ 225425 h 366712"/>
              <a:gd name="connsiteX6" fmla="*/ 711200 w 711200"/>
              <a:gd name="connsiteY6" fmla="*/ 177800 h 366712"/>
              <a:gd name="connsiteX7" fmla="*/ 696913 w 711200"/>
              <a:gd name="connsiteY7" fmla="*/ 133350 h 366712"/>
              <a:gd name="connsiteX8" fmla="*/ 668338 w 711200"/>
              <a:gd name="connsiteY8" fmla="*/ 61912 h 366712"/>
              <a:gd name="connsiteX9" fmla="*/ 681038 w 711200"/>
              <a:gd name="connsiteY9" fmla="*/ 0 h 366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11200" h="366712">
                <a:moveTo>
                  <a:pt x="681038" y="0"/>
                </a:moveTo>
                <a:lnTo>
                  <a:pt x="36513" y="234950"/>
                </a:lnTo>
                <a:lnTo>
                  <a:pt x="0" y="303212"/>
                </a:lnTo>
                <a:lnTo>
                  <a:pt x="23813" y="366712"/>
                </a:lnTo>
                <a:lnTo>
                  <a:pt x="568325" y="171450"/>
                </a:lnTo>
                <a:lnTo>
                  <a:pt x="584200" y="225425"/>
                </a:lnTo>
                <a:lnTo>
                  <a:pt x="711200" y="177800"/>
                </a:lnTo>
                <a:lnTo>
                  <a:pt x="696913" y="133350"/>
                </a:lnTo>
                <a:lnTo>
                  <a:pt x="668338" y="61912"/>
                </a:lnTo>
                <a:lnTo>
                  <a:pt x="681038" y="0"/>
                </a:lnTo>
                <a:close/>
              </a:path>
            </a:pathLst>
          </a:custGeom>
          <a:solidFill>
            <a:srgbClr val="FCD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6" name="ZoneTexte 375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10331450" y="3055059"/>
            <a:ext cx="2776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12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377" name="ZoneTexte 376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10928352" y="5305424"/>
            <a:ext cx="2776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10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378" name="ZoneTexte 377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10331450" y="4878776"/>
            <a:ext cx="2584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11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380" name="Forme libre 379"/>
          <p:cNvSpPr/>
          <p:nvPr/>
        </p:nvSpPr>
        <p:spPr>
          <a:xfrm>
            <a:off x="9853613" y="3624263"/>
            <a:ext cx="104775" cy="68262"/>
          </a:xfrm>
          <a:custGeom>
            <a:avLst/>
            <a:gdLst>
              <a:gd name="connsiteX0" fmla="*/ 0 w 104775"/>
              <a:gd name="connsiteY0" fmla="*/ 0 h 68262"/>
              <a:gd name="connsiteX1" fmla="*/ 104775 w 104775"/>
              <a:gd name="connsiteY1" fmla="*/ 0 h 68262"/>
              <a:gd name="connsiteX2" fmla="*/ 101600 w 104775"/>
              <a:gd name="connsiteY2" fmla="*/ 68262 h 68262"/>
              <a:gd name="connsiteX3" fmla="*/ 1587 w 104775"/>
              <a:gd name="connsiteY3" fmla="*/ 66675 h 68262"/>
              <a:gd name="connsiteX4" fmla="*/ 0 w 104775"/>
              <a:gd name="connsiteY4" fmla="*/ 0 h 68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775" h="68262">
                <a:moveTo>
                  <a:pt x="0" y="0"/>
                </a:moveTo>
                <a:lnTo>
                  <a:pt x="104775" y="0"/>
                </a:lnTo>
                <a:lnTo>
                  <a:pt x="101600" y="68262"/>
                </a:lnTo>
                <a:lnTo>
                  <a:pt x="1587" y="66675"/>
                </a:lnTo>
                <a:lnTo>
                  <a:pt x="0" y="0"/>
                </a:lnTo>
                <a:close/>
              </a:path>
            </a:pathLst>
          </a:custGeom>
          <a:solidFill>
            <a:srgbClr val="FCD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1" name="Forme libre 380"/>
          <p:cNvSpPr/>
          <p:nvPr/>
        </p:nvSpPr>
        <p:spPr>
          <a:xfrm>
            <a:off x="9698038" y="2738438"/>
            <a:ext cx="278005" cy="461962"/>
          </a:xfrm>
          <a:custGeom>
            <a:avLst/>
            <a:gdLst>
              <a:gd name="connsiteX0" fmla="*/ 263525 w 278005"/>
              <a:gd name="connsiteY0" fmla="*/ 461962 h 461962"/>
              <a:gd name="connsiteX1" fmla="*/ 166687 w 278005"/>
              <a:gd name="connsiteY1" fmla="*/ 461962 h 461962"/>
              <a:gd name="connsiteX2" fmla="*/ 166687 w 278005"/>
              <a:gd name="connsiteY2" fmla="*/ 407987 h 461962"/>
              <a:gd name="connsiteX3" fmla="*/ 187325 w 278005"/>
              <a:gd name="connsiteY3" fmla="*/ 374650 h 461962"/>
              <a:gd name="connsiteX4" fmla="*/ 209550 w 278005"/>
              <a:gd name="connsiteY4" fmla="*/ 354012 h 461962"/>
              <a:gd name="connsiteX5" fmla="*/ 242887 w 278005"/>
              <a:gd name="connsiteY5" fmla="*/ 315912 h 461962"/>
              <a:gd name="connsiteX6" fmla="*/ 247650 w 278005"/>
              <a:gd name="connsiteY6" fmla="*/ 147637 h 461962"/>
              <a:gd name="connsiteX7" fmla="*/ 212725 w 278005"/>
              <a:gd name="connsiteY7" fmla="*/ 65087 h 461962"/>
              <a:gd name="connsiteX8" fmla="*/ 74612 w 278005"/>
              <a:gd name="connsiteY8" fmla="*/ 65087 h 461962"/>
              <a:gd name="connsiteX9" fmla="*/ 0 w 278005"/>
              <a:gd name="connsiteY9" fmla="*/ 117475 h 461962"/>
              <a:gd name="connsiteX10" fmla="*/ 3175 w 278005"/>
              <a:gd name="connsiteY10" fmla="*/ 0 h 461962"/>
              <a:gd name="connsiteX11" fmla="*/ 277812 w 278005"/>
              <a:gd name="connsiteY11" fmla="*/ 1587 h 461962"/>
              <a:gd name="connsiteX12" fmla="*/ 263525 w 278005"/>
              <a:gd name="connsiteY12" fmla="*/ 461962 h 461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8005" h="461962">
                <a:moveTo>
                  <a:pt x="263525" y="461962"/>
                </a:moveTo>
                <a:lnTo>
                  <a:pt x="166687" y="461962"/>
                </a:lnTo>
                <a:lnTo>
                  <a:pt x="166687" y="407987"/>
                </a:lnTo>
                <a:lnTo>
                  <a:pt x="187325" y="374650"/>
                </a:lnTo>
                <a:lnTo>
                  <a:pt x="209550" y="354012"/>
                </a:lnTo>
                <a:lnTo>
                  <a:pt x="242887" y="315912"/>
                </a:lnTo>
                <a:lnTo>
                  <a:pt x="247650" y="147637"/>
                </a:lnTo>
                <a:lnTo>
                  <a:pt x="212725" y="65087"/>
                </a:lnTo>
                <a:lnTo>
                  <a:pt x="74612" y="65087"/>
                </a:lnTo>
                <a:lnTo>
                  <a:pt x="0" y="117475"/>
                </a:lnTo>
                <a:cubicBezTo>
                  <a:pt x="1058" y="78317"/>
                  <a:pt x="2117" y="39158"/>
                  <a:pt x="3175" y="0"/>
                </a:cubicBezTo>
                <a:lnTo>
                  <a:pt x="277812" y="1587"/>
                </a:lnTo>
                <a:cubicBezTo>
                  <a:pt x="278341" y="157691"/>
                  <a:pt x="278871" y="313796"/>
                  <a:pt x="263525" y="461962"/>
                </a:cubicBezTo>
                <a:close/>
              </a:path>
            </a:pathLst>
          </a:custGeom>
          <a:solidFill>
            <a:srgbClr val="FCD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2" name="Forme libre 381"/>
          <p:cNvSpPr/>
          <p:nvPr/>
        </p:nvSpPr>
        <p:spPr>
          <a:xfrm>
            <a:off x="9848320" y="3907367"/>
            <a:ext cx="104775" cy="68262"/>
          </a:xfrm>
          <a:custGeom>
            <a:avLst/>
            <a:gdLst>
              <a:gd name="connsiteX0" fmla="*/ 0 w 104775"/>
              <a:gd name="connsiteY0" fmla="*/ 0 h 68262"/>
              <a:gd name="connsiteX1" fmla="*/ 104775 w 104775"/>
              <a:gd name="connsiteY1" fmla="*/ 0 h 68262"/>
              <a:gd name="connsiteX2" fmla="*/ 101600 w 104775"/>
              <a:gd name="connsiteY2" fmla="*/ 68262 h 68262"/>
              <a:gd name="connsiteX3" fmla="*/ 1587 w 104775"/>
              <a:gd name="connsiteY3" fmla="*/ 66675 h 68262"/>
              <a:gd name="connsiteX4" fmla="*/ 0 w 104775"/>
              <a:gd name="connsiteY4" fmla="*/ 0 h 68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775" h="68262">
                <a:moveTo>
                  <a:pt x="0" y="0"/>
                </a:moveTo>
                <a:lnTo>
                  <a:pt x="104775" y="0"/>
                </a:lnTo>
                <a:lnTo>
                  <a:pt x="101600" y="68262"/>
                </a:lnTo>
                <a:lnTo>
                  <a:pt x="1587" y="66675"/>
                </a:lnTo>
                <a:lnTo>
                  <a:pt x="0" y="0"/>
                </a:lnTo>
                <a:close/>
              </a:path>
            </a:pathLst>
          </a:custGeom>
          <a:solidFill>
            <a:srgbClr val="FCD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3" name="ZoneTexte 382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9098920" y="982903"/>
            <a:ext cx="3080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48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384" name="ZoneTexte 383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9092653" y="530001"/>
            <a:ext cx="3080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49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385" name="ZoneTexte 384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9189494" y="1296672"/>
            <a:ext cx="3080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24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387" name="ZoneTexte 386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9172663" y="2980024"/>
            <a:ext cx="2776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18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388" name="ZoneTexte 387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9101270" y="4847345"/>
            <a:ext cx="2776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15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389" name="ZoneTexte 388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9752812" y="3652415"/>
            <a:ext cx="2888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14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390" name="ZoneTexte 389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9710308" y="2797916"/>
            <a:ext cx="2776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13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391" name="ZoneTexte 390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8452019" y="1012534"/>
            <a:ext cx="2776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21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392" name="ZoneTexte 391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7965089" y="1075537"/>
            <a:ext cx="296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22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393" name="ZoneTexte 392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7258930" y="1126983"/>
            <a:ext cx="296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23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395" name="ZoneTexte 394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5500521" y="529728"/>
            <a:ext cx="296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29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396" name="ZoneTexte 395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6051855" y="443726"/>
            <a:ext cx="296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28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397" name="ZoneTexte 396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6461111" y="844825"/>
            <a:ext cx="296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27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398" name="ZoneTexte 397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5102573" y="1576440"/>
            <a:ext cx="3193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44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399" name="ZoneTexte 398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5056798" y="2254000"/>
            <a:ext cx="3080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43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400" name="ZoneTexte 399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4036438" y="2021552"/>
            <a:ext cx="3080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42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401" name="ZoneTexte 400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2813677" y="3446075"/>
            <a:ext cx="3080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45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404" name="ZoneTexte 403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5179603" y="4750042"/>
            <a:ext cx="296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56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406" name="ZoneTexte 405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5806421" y="4790794"/>
            <a:ext cx="296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53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407" name="ZoneTexte 406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8729659" y="4826767"/>
            <a:ext cx="2776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16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408" name="ZoneTexte 407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8786755" y="4235233"/>
            <a:ext cx="2776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17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409" name="ZoneTexte 408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8570025" y="1788790"/>
            <a:ext cx="296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20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410" name="ZoneTexte 409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8278660" y="1488193"/>
            <a:ext cx="2776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21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411" name="ZoneTexte 410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7596576" y="3125013"/>
            <a:ext cx="296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33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412" name="ZoneTexte 411">
            <a:extLst>
              <a:ext uri="{FF2B5EF4-FFF2-40B4-BE49-F238E27FC236}">
                <a16:creationId xmlns:a16="http://schemas.microsoft.com/office/drawing/2014/main" id="{D24EEABA-87B3-437D-9FB9-C14AAD70BFA3}"/>
              </a:ext>
            </a:extLst>
          </p:cNvPr>
          <p:cNvSpPr txBox="1"/>
          <p:nvPr/>
        </p:nvSpPr>
        <p:spPr>
          <a:xfrm>
            <a:off x="7855150" y="3844972"/>
            <a:ext cx="296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50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413" name="ZoneTexte 412">
            <a:extLst>
              <a:ext uri="{FF2B5EF4-FFF2-40B4-BE49-F238E27FC236}">
                <a16:creationId xmlns:a16="http://schemas.microsoft.com/office/drawing/2014/main" id="{D24EEABA-87B3-437D-9FB9-C14AAD70BFA3}"/>
              </a:ext>
            </a:extLst>
          </p:cNvPr>
          <p:cNvSpPr txBox="1"/>
          <p:nvPr/>
        </p:nvSpPr>
        <p:spPr>
          <a:xfrm>
            <a:off x="8142636" y="4048209"/>
            <a:ext cx="2776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51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414" name="ZoneTexte 413">
            <a:extLst>
              <a:ext uri="{FF2B5EF4-FFF2-40B4-BE49-F238E27FC236}">
                <a16:creationId xmlns:a16="http://schemas.microsoft.com/office/drawing/2014/main" id="{B169F7D1-5B02-49E3-8545-49AEABF84AF3}"/>
              </a:ext>
            </a:extLst>
          </p:cNvPr>
          <p:cNvSpPr txBox="1"/>
          <p:nvPr/>
        </p:nvSpPr>
        <p:spPr>
          <a:xfrm>
            <a:off x="7355097" y="3518975"/>
            <a:ext cx="3577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>
                <a:latin typeface="Avenir Next LT Pro" panose="020B0504020202020204" pitchFamily="34" charset="0"/>
              </a:rPr>
              <a:t>34</a:t>
            </a:r>
          </a:p>
        </p:txBody>
      </p:sp>
      <p:sp>
        <p:nvSpPr>
          <p:cNvPr id="415" name="ZoneTexte 414">
            <a:extLst>
              <a:ext uri="{FF2B5EF4-FFF2-40B4-BE49-F238E27FC236}">
                <a16:creationId xmlns:a16="http://schemas.microsoft.com/office/drawing/2014/main" id="{AC732B55-D4DD-4DBB-865B-BEA5A424BDA3}"/>
              </a:ext>
            </a:extLst>
          </p:cNvPr>
          <p:cNvSpPr txBox="1"/>
          <p:nvPr/>
        </p:nvSpPr>
        <p:spPr>
          <a:xfrm>
            <a:off x="7887455" y="5450684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>
                <a:latin typeface="Avenir Next LT Pro" panose="020B0504020202020204" pitchFamily="34" charset="0"/>
              </a:rPr>
              <a:t>1</a:t>
            </a:r>
          </a:p>
        </p:txBody>
      </p:sp>
      <p:sp>
        <p:nvSpPr>
          <p:cNvPr id="416" name="ZoneTexte 415">
            <a:extLst>
              <a:ext uri="{FF2B5EF4-FFF2-40B4-BE49-F238E27FC236}">
                <a16:creationId xmlns:a16="http://schemas.microsoft.com/office/drawing/2014/main" id="{AC732B55-D4DD-4DBB-865B-BEA5A424BDA3}"/>
              </a:ext>
            </a:extLst>
          </p:cNvPr>
          <p:cNvSpPr txBox="1"/>
          <p:nvPr/>
        </p:nvSpPr>
        <p:spPr>
          <a:xfrm>
            <a:off x="8208704" y="5352576"/>
            <a:ext cx="2712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>
                <a:latin typeface="Avenir Next LT Pro" panose="020B0504020202020204" pitchFamily="34" charset="0"/>
              </a:rPr>
              <a:t>1</a:t>
            </a:r>
          </a:p>
        </p:txBody>
      </p:sp>
      <p:sp>
        <p:nvSpPr>
          <p:cNvPr id="417" name="Forme libre 416"/>
          <p:cNvSpPr/>
          <p:nvPr/>
        </p:nvSpPr>
        <p:spPr>
          <a:xfrm>
            <a:off x="9715500" y="4148667"/>
            <a:ext cx="309033" cy="872066"/>
          </a:xfrm>
          <a:custGeom>
            <a:avLst/>
            <a:gdLst>
              <a:gd name="connsiteX0" fmla="*/ 0 w 309033"/>
              <a:gd name="connsiteY0" fmla="*/ 38100 h 872066"/>
              <a:gd name="connsiteX1" fmla="*/ 262467 w 309033"/>
              <a:gd name="connsiteY1" fmla="*/ 38100 h 872066"/>
              <a:gd name="connsiteX2" fmla="*/ 262467 w 309033"/>
              <a:gd name="connsiteY2" fmla="*/ 872066 h 872066"/>
              <a:gd name="connsiteX3" fmla="*/ 304800 w 309033"/>
              <a:gd name="connsiteY3" fmla="*/ 872066 h 872066"/>
              <a:gd name="connsiteX4" fmla="*/ 309033 w 309033"/>
              <a:gd name="connsiteY4" fmla="*/ 0 h 872066"/>
              <a:gd name="connsiteX5" fmla="*/ 42333 w 309033"/>
              <a:gd name="connsiteY5" fmla="*/ 0 h 872066"/>
              <a:gd name="connsiteX6" fmla="*/ 0 w 309033"/>
              <a:gd name="connsiteY6" fmla="*/ 38100 h 872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09033" h="872066">
                <a:moveTo>
                  <a:pt x="0" y="38100"/>
                </a:moveTo>
                <a:lnTo>
                  <a:pt x="262467" y="38100"/>
                </a:lnTo>
                <a:lnTo>
                  <a:pt x="262467" y="872066"/>
                </a:lnTo>
                <a:lnTo>
                  <a:pt x="304800" y="872066"/>
                </a:lnTo>
                <a:lnTo>
                  <a:pt x="309033" y="0"/>
                </a:lnTo>
                <a:lnTo>
                  <a:pt x="42333" y="0"/>
                </a:lnTo>
                <a:lnTo>
                  <a:pt x="0" y="38100"/>
                </a:lnTo>
                <a:close/>
              </a:path>
            </a:pathLst>
          </a:custGeom>
          <a:solidFill>
            <a:srgbClr val="FCD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8" name="Forme libre 417"/>
          <p:cNvSpPr/>
          <p:nvPr/>
        </p:nvSpPr>
        <p:spPr>
          <a:xfrm>
            <a:off x="9233769" y="1635160"/>
            <a:ext cx="682625" cy="331787"/>
          </a:xfrm>
          <a:custGeom>
            <a:avLst/>
            <a:gdLst>
              <a:gd name="connsiteX0" fmla="*/ 0 w 682625"/>
              <a:gd name="connsiteY0" fmla="*/ 53975 h 331787"/>
              <a:gd name="connsiteX1" fmla="*/ 7937 w 682625"/>
              <a:gd name="connsiteY1" fmla="*/ 0 h 331787"/>
              <a:gd name="connsiteX2" fmla="*/ 128587 w 682625"/>
              <a:gd name="connsiteY2" fmla="*/ 20637 h 331787"/>
              <a:gd name="connsiteX3" fmla="*/ 214312 w 682625"/>
              <a:gd name="connsiteY3" fmla="*/ 39687 h 331787"/>
              <a:gd name="connsiteX4" fmla="*/ 284162 w 682625"/>
              <a:gd name="connsiteY4" fmla="*/ 61912 h 331787"/>
              <a:gd name="connsiteX5" fmla="*/ 412750 w 682625"/>
              <a:gd name="connsiteY5" fmla="*/ 138112 h 331787"/>
              <a:gd name="connsiteX6" fmla="*/ 468312 w 682625"/>
              <a:gd name="connsiteY6" fmla="*/ 174625 h 331787"/>
              <a:gd name="connsiteX7" fmla="*/ 531812 w 682625"/>
              <a:gd name="connsiteY7" fmla="*/ 227012 h 331787"/>
              <a:gd name="connsiteX8" fmla="*/ 561975 w 682625"/>
              <a:gd name="connsiteY8" fmla="*/ 177800 h 331787"/>
              <a:gd name="connsiteX9" fmla="*/ 612775 w 682625"/>
              <a:gd name="connsiteY9" fmla="*/ 200025 h 331787"/>
              <a:gd name="connsiteX10" fmla="*/ 669925 w 682625"/>
              <a:gd name="connsiteY10" fmla="*/ 282575 h 331787"/>
              <a:gd name="connsiteX11" fmla="*/ 682625 w 682625"/>
              <a:gd name="connsiteY11" fmla="*/ 331787 h 331787"/>
              <a:gd name="connsiteX12" fmla="*/ 635000 w 682625"/>
              <a:gd name="connsiteY12" fmla="*/ 312737 h 331787"/>
              <a:gd name="connsiteX13" fmla="*/ 311150 w 682625"/>
              <a:gd name="connsiteY13" fmla="*/ 312737 h 331787"/>
              <a:gd name="connsiteX14" fmla="*/ 49212 w 682625"/>
              <a:gd name="connsiteY14" fmla="*/ 98425 h 331787"/>
              <a:gd name="connsiteX15" fmla="*/ 0 w 682625"/>
              <a:gd name="connsiteY15" fmla="*/ 53975 h 3317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682625" h="331787">
                <a:moveTo>
                  <a:pt x="0" y="53975"/>
                </a:moveTo>
                <a:lnTo>
                  <a:pt x="7937" y="0"/>
                </a:lnTo>
                <a:lnTo>
                  <a:pt x="128587" y="20637"/>
                </a:lnTo>
                <a:lnTo>
                  <a:pt x="214312" y="39687"/>
                </a:lnTo>
                <a:lnTo>
                  <a:pt x="284162" y="61912"/>
                </a:lnTo>
                <a:lnTo>
                  <a:pt x="412750" y="138112"/>
                </a:lnTo>
                <a:lnTo>
                  <a:pt x="468312" y="174625"/>
                </a:lnTo>
                <a:lnTo>
                  <a:pt x="531812" y="227012"/>
                </a:lnTo>
                <a:lnTo>
                  <a:pt x="561975" y="177800"/>
                </a:lnTo>
                <a:lnTo>
                  <a:pt x="612775" y="200025"/>
                </a:lnTo>
                <a:lnTo>
                  <a:pt x="669925" y="282575"/>
                </a:lnTo>
                <a:lnTo>
                  <a:pt x="682625" y="331787"/>
                </a:lnTo>
                <a:lnTo>
                  <a:pt x="635000" y="312737"/>
                </a:lnTo>
                <a:lnTo>
                  <a:pt x="311150" y="312737"/>
                </a:lnTo>
                <a:lnTo>
                  <a:pt x="49212" y="98425"/>
                </a:lnTo>
                <a:lnTo>
                  <a:pt x="0" y="53975"/>
                </a:lnTo>
                <a:close/>
              </a:path>
            </a:pathLst>
          </a:custGeom>
          <a:solidFill>
            <a:srgbClr val="FCD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9" name="Forme libre 418"/>
          <p:cNvSpPr/>
          <p:nvPr/>
        </p:nvSpPr>
        <p:spPr>
          <a:xfrm>
            <a:off x="9882188" y="2408238"/>
            <a:ext cx="57150" cy="157162"/>
          </a:xfrm>
          <a:custGeom>
            <a:avLst/>
            <a:gdLst>
              <a:gd name="connsiteX0" fmla="*/ 1587 w 57150"/>
              <a:gd name="connsiteY0" fmla="*/ 155575 h 157162"/>
              <a:gd name="connsiteX1" fmla="*/ 57150 w 57150"/>
              <a:gd name="connsiteY1" fmla="*/ 157162 h 157162"/>
              <a:gd name="connsiteX2" fmla="*/ 53975 w 57150"/>
              <a:gd name="connsiteY2" fmla="*/ 1587 h 157162"/>
              <a:gd name="connsiteX3" fmla="*/ 0 w 57150"/>
              <a:gd name="connsiteY3" fmla="*/ 0 h 157162"/>
              <a:gd name="connsiteX4" fmla="*/ 1587 w 57150"/>
              <a:gd name="connsiteY4" fmla="*/ 155575 h 157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7150" h="157162">
                <a:moveTo>
                  <a:pt x="1587" y="155575"/>
                </a:moveTo>
                <a:lnTo>
                  <a:pt x="57150" y="157162"/>
                </a:lnTo>
                <a:cubicBezTo>
                  <a:pt x="56092" y="105304"/>
                  <a:pt x="55033" y="53445"/>
                  <a:pt x="53975" y="1587"/>
                </a:cubicBezTo>
                <a:lnTo>
                  <a:pt x="0" y="0"/>
                </a:lnTo>
                <a:lnTo>
                  <a:pt x="1587" y="155575"/>
                </a:lnTo>
                <a:close/>
              </a:path>
            </a:pathLst>
          </a:custGeom>
          <a:solidFill>
            <a:srgbClr val="FCD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0" name="Forme libre 419"/>
          <p:cNvSpPr/>
          <p:nvPr/>
        </p:nvSpPr>
        <p:spPr>
          <a:xfrm>
            <a:off x="9667875" y="1381125"/>
            <a:ext cx="460375" cy="463550"/>
          </a:xfrm>
          <a:custGeom>
            <a:avLst/>
            <a:gdLst>
              <a:gd name="connsiteX0" fmla="*/ 460375 w 460375"/>
              <a:gd name="connsiteY0" fmla="*/ 463550 h 463550"/>
              <a:gd name="connsiteX1" fmla="*/ 387350 w 460375"/>
              <a:gd name="connsiteY1" fmla="*/ 458788 h 463550"/>
              <a:gd name="connsiteX2" fmla="*/ 334963 w 460375"/>
              <a:gd name="connsiteY2" fmla="*/ 336550 h 463550"/>
              <a:gd name="connsiteX3" fmla="*/ 296863 w 460375"/>
              <a:gd name="connsiteY3" fmla="*/ 280988 h 463550"/>
              <a:gd name="connsiteX4" fmla="*/ 254000 w 460375"/>
              <a:gd name="connsiteY4" fmla="*/ 236538 h 463550"/>
              <a:gd name="connsiteX5" fmla="*/ 192088 w 460375"/>
              <a:gd name="connsiteY5" fmla="*/ 168275 h 463550"/>
              <a:gd name="connsiteX6" fmla="*/ 77788 w 460375"/>
              <a:gd name="connsiteY6" fmla="*/ 100013 h 463550"/>
              <a:gd name="connsiteX7" fmla="*/ 26988 w 460375"/>
              <a:gd name="connsiteY7" fmla="*/ 58738 h 463550"/>
              <a:gd name="connsiteX8" fmla="*/ 0 w 460375"/>
              <a:gd name="connsiteY8" fmla="*/ 0 h 463550"/>
              <a:gd name="connsiteX9" fmla="*/ 176213 w 460375"/>
              <a:gd name="connsiteY9" fmla="*/ 66675 h 463550"/>
              <a:gd name="connsiteX10" fmla="*/ 249238 w 460375"/>
              <a:gd name="connsiteY10" fmla="*/ 109538 h 463550"/>
              <a:gd name="connsiteX11" fmla="*/ 292100 w 460375"/>
              <a:gd name="connsiteY11" fmla="*/ 147638 h 463550"/>
              <a:gd name="connsiteX12" fmla="*/ 360363 w 460375"/>
              <a:gd name="connsiteY12" fmla="*/ 230188 h 463550"/>
              <a:gd name="connsiteX13" fmla="*/ 411163 w 460375"/>
              <a:gd name="connsiteY13" fmla="*/ 319088 h 463550"/>
              <a:gd name="connsiteX14" fmla="*/ 460375 w 460375"/>
              <a:gd name="connsiteY14" fmla="*/ 463550 h 463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60375" h="463550">
                <a:moveTo>
                  <a:pt x="460375" y="463550"/>
                </a:moveTo>
                <a:lnTo>
                  <a:pt x="387350" y="458788"/>
                </a:lnTo>
                <a:lnTo>
                  <a:pt x="334963" y="336550"/>
                </a:lnTo>
                <a:lnTo>
                  <a:pt x="296863" y="280988"/>
                </a:lnTo>
                <a:lnTo>
                  <a:pt x="254000" y="236538"/>
                </a:lnTo>
                <a:lnTo>
                  <a:pt x="192088" y="168275"/>
                </a:lnTo>
                <a:lnTo>
                  <a:pt x="77788" y="100013"/>
                </a:lnTo>
                <a:lnTo>
                  <a:pt x="26988" y="58738"/>
                </a:lnTo>
                <a:lnTo>
                  <a:pt x="0" y="0"/>
                </a:lnTo>
                <a:lnTo>
                  <a:pt x="176213" y="66675"/>
                </a:lnTo>
                <a:lnTo>
                  <a:pt x="249238" y="109538"/>
                </a:lnTo>
                <a:lnTo>
                  <a:pt x="292100" y="147638"/>
                </a:lnTo>
                <a:lnTo>
                  <a:pt x="360363" y="230188"/>
                </a:lnTo>
                <a:lnTo>
                  <a:pt x="411163" y="319088"/>
                </a:lnTo>
                <a:lnTo>
                  <a:pt x="460375" y="463550"/>
                </a:lnTo>
                <a:close/>
              </a:path>
            </a:pathLst>
          </a:custGeom>
          <a:solidFill>
            <a:srgbClr val="FCD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2" name="Rectangle 421"/>
          <p:cNvSpPr/>
          <p:nvPr/>
        </p:nvSpPr>
        <p:spPr>
          <a:xfrm>
            <a:off x="7193971" y="628650"/>
            <a:ext cx="79954" cy="9207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4" name="Rectangle 423"/>
          <p:cNvSpPr/>
          <p:nvPr/>
        </p:nvSpPr>
        <p:spPr>
          <a:xfrm>
            <a:off x="7193971" y="782638"/>
            <a:ext cx="79954" cy="20068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5" name="Rectangle 424"/>
          <p:cNvSpPr/>
          <p:nvPr/>
        </p:nvSpPr>
        <p:spPr>
          <a:xfrm flipH="1" flipV="1">
            <a:off x="6543398" y="2209799"/>
            <a:ext cx="154490" cy="17462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6" name="Rectangle 425"/>
          <p:cNvSpPr/>
          <p:nvPr/>
        </p:nvSpPr>
        <p:spPr>
          <a:xfrm>
            <a:off x="6539548" y="2376958"/>
            <a:ext cx="45719" cy="4282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8" name="Forme libre 427"/>
          <p:cNvSpPr/>
          <p:nvPr/>
        </p:nvSpPr>
        <p:spPr>
          <a:xfrm>
            <a:off x="6818313" y="2995613"/>
            <a:ext cx="228600" cy="82550"/>
          </a:xfrm>
          <a:custGeom>
            <a:avLst/>
            <a:gdLst>
              <a:gd name="connsiteX0" fmla="*/ 227012 w 228600"/>
              <a:gd name="connsiteY0" fmla="*/ 7937 h 82550"/>
              <a:gd name="connsiteX1" fmla="*/ 228600 w 228600"/>
              <a:gd name="connsiteY1" fmla="*/ 74612 h 82550"/>
              <a:gd name="connsiteX2" fmla="*/ 1587 w 228600"/>
              <a:gd name="connsiteY2" fmla="*/ 79375 h 82550"/>
              <a:gd name="connsiteX3" fmla="*/ 0 w 228600"/>
              <a:gd name="connsiteY3" fmla="*/ 12700 h 82550"/>
              <a:gd name="connsiteX4" fmla="*/ 15875 w 228600"/>
              <a:gd name="connsiteY4" fmla="*/ 15875 h 82550"/>
              <a:gd name="connsiteX5" fmla="*/ 17462 w 228600"/>
              <a:gd name="connsiteY5" fmla="*/ 82550 h 82550"/>
              <a:gd name="connsiteX6" fmla="*/ 114300 w 228600"/>
              <a:gd name="connsiteY6" fmla="*/ 76200 h 82550"/>
              <a:gd name="connsiteX7" fmla="*/ 114300 w 228600"/>
              <a:gd name="connsiteY7" fmla="*/ 76200 h 82550"/>
              <a:gd name="connsiteX8" fmla="*/ 96837 w 228600"/>
              <a:gd name="connsiteY8" fmla="*/ 76200 h 82550"/>
              <a:gd name="connsiteX9" fmla="*/ 95250 w 228600"/>
              <a:gd name="connsiteY9" fmla="*/ 3175 h 82550"/>
              <a:gd name="connsiteX10" fmla="*/ 120650 w 228600"/>
              <a:gd name="connsiteY10" fmla="*/ 0 h 82550"/>
              <a:gd name="connsiteX11" fmla="*/ 119062 w 228600"/>
              <a:gd name="connsiteY11" fmla="*/ 76200 h 82550"/>
              <a:gd name="connsiteX12" fmla="*/ 203200 w 228600"/>
              <a:gd name="connsiteY12" fmla="*/ 73025 h 82550"/>
              <a:gd name="connsiteX13" fmla="*/ 227012 w 228600"/>
              <a:gd name="connsiteY13" fmla="*/ 7937 h 82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28600" h="82550">
                <a:moveTo>
                  <a:pt x="227012" y="7937"/>
                </a:moveTo>
                <a:cubicBezTo>
                  <a:pt x="227541" y="30162"/>
                  <a:pt x="228071" y="52387"/>
                  <a:pt x="228600" y="74612"/>
                </a:cubicBezTo>
                <a:lnTo>
                  <a:pt x="1587" y="79375"/>
                </a:lnTo>
                <a:lnTo>
                  <a:pt x="0" y="12700"/>
                </a:lnTo>
                <a:lnTo>
                  <a:pt x="15875" y="15875"/>
                </a:lnTo>
                <a:lnTo>
                  <a:pt x="17462" y="82550"/>
                </a:lnTo>
                <a:lnTo>
                  <a:pt x="114300" y="76200"/>
                </a:lnTo>
                <a:lnTo>
                  <a:pt x="114300" y="76200"/>
                </a:lnTo>
                <a:lnTo>
                  <a:pt x="96837" y="76200"/>
                </a:lnTo>
                <a:lnTo>
                  <a:pt x="95250" y="3175"/>
                </a:lnTo>
                <a:lnTo>
                  <a:pt x="120650" y="0"/>
                </a:lnTo>
                <a:cubicBezTo>
                  <a:pt x="120121" y="25400"/>
                  <a:pt x="119591" y="50800"/>
                  <a:pt x="119062" y="76200"/>
                </a:cubicBezTo>
                <a:lnTo>
                  <a:pt x="203200" y="73025"/>
                </a:lnTo>
                <a:lnTo>
                  <a:pt x="227012" y="7937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9" name="Forme libre 428"/>
          <p:cNvSpPr/>
          <p:nvPr/>
        </p:nvSpPr>
        <p:spPr>
          <a:xfrm>
            <a:off x="7321550" y="2800350"/>
            <a:ext cx="155575" cy="215900"/>
          </a:xfrm>
          <a:custGeom>
            <a:avLst/>
            <a:gdLst>
              <a:gd name="connsiteX0" fmla="*/ 0 w 155575"/>
              <a:gd name="connsiteY0" fmla="*/ 0 h 215900"/>
              <a:gd name="connsiteX1" fmla="*/ 55563 w 155575"/>
              <a:gd name="connsiteY1" fmla="*/ 6350 h 215900"/>
              <a:gd name="connsiteX2" fmla="*/ 47625 w 155575"/>
              <a:gd name="connsiteY2" fmla="*/ 107950 h 215900"/>
              <a:gd name="connsiteX3" fmla="*/ 155575 w 155575"/>
              <a:gd name="connsiteY3" fmla="*/ 109538 h 215900"/>
              <a:gd name="connsiteX4" fmla="*/ 141288 w 155575"/>
              <a:gd name="connsiteY4" fmla="*/ 215900 h 215900"/>
              <a:gd name="connsiteX5" fmla="*/ 7938 w 155575"/>
              <a:gd name="connsiteY5" fmla="*/ 214313 h 215900"/>
              <a:gd name="connsiteX6" fmla="*/ 0 w 155575"/>
              <a:gd name="connsiteY6" fmla="*/ 0 h 215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5575" h="215900">
                <a:moveTo>
                  <a:pt x="0" y="0"/>
                </a:moveTo>
                <a:lnTo>
                  <a:pt x="55563" y="6350"/>
                </a:lnTo>
                <a:lnTo>
                  <a:pt x="47625" y="107950"/>
                </a:lnTo>
                <a:lnTo>
                  <a:pt x="155575" y="109538"/>
                </a:lnTo>
                <a:lnTo>
                  <a:pt x="141288" y="215900"/>
                </a:lnTo>
                <a:lnTo>
                  <a:pt x="7938" y="21431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0" name="Forme libre 429"/>
          <p:cNvSpPr/>
          <p:nvPr/>
        </p:nvSpPr>
        <p:spPr>
          <a:xfrm>
            <a:off x="2909888" y="2654300"/>
            <a:ext cx="573087" cy="1671638"/>
          </a:xfrm>
          <a:custGeom>
            <a:avLst/>
            <a:gdLst>
              <a:gd name="connsiteX0" fmla="*/ 249237 w 573087"/>
              <a:gd name="connsiteY0" fmla="*/ 22225 h 1671638"/>
              <a:gd name="connsiteX1" fmla="*/ 298450 w 573087"/>
              <a:gd name="connsiteY1" fmla="*/ 0 h 1671638"/>
              <a:gd name="connsiteX2" fmla="*/ 573087 w 573087"/>
              <a:gd name="connsiteY2" fmla="*/ 763588 h 1671638"/>
              <a:gd name="connsiteX3" fmla="*/ 563562 w 573087"/>
              <a:gd name="connsiteY3" fmla="*/ 842963 h 1671638"/>
              <a:gd name="connsiteX4" fmla="*/ 49212 w 573087"/>
              <a:gd name="connsiteY4" fmla="*/ 1671638 h 1671638"/>
              <a:gd name="connsiteX5" fmla="*/ 20637 w 573087"/>
              <a:gd name="connsiteY5" fmla="*/ 1655763 h 1671638"/>
              <a:gd name="connsiteX6" fmla="*/ 244475 w 573087"/>
              <a:gd name="connsiteY6" fmla="*/ 1300163 h 1671638"/>
              <a:gd name="connsiteX7" fmla="*/ 98425 w 573087"/>
              <a:gd name="connsiteY7" fmla="*/ 1211263 h 1671638"/>
              <a:gd name="connsiteX8" fmla="*/ 44450 w 573087"/>
              <a:gd name="connsiteY8" fmla="*/ 1285875 h 1671638"/>
              <a:gd name="connsiteX9" fmla="*/ 0 w 573087"/>
              <a:gd name="connsiteY9" fmla="*/ 1266825 h 1671638"/>
              <a:gd name="connsiteX10" fmla="*/ 50800 w 573087"/>
              <a:gd name="connsiteY10" fmla="*/ 1101725 h 1671638"/>
              <a:gd name="connsiteX11" fmla="*/ 233362 w 573087"/>
              <a:gd name="connsiteY11" fmla="*/ 1152525 h 1671638"/>
              <a:gd name="connsiteX12" fmla="*/ 298450 w 573087"/>
              <a:gd name="connsiteY12" fmla="*/ 1154113 h 1671638"/>
              <a:gd name="connsiteX13" fmla="*/ 346075 w 573087"/>
              <a:gd name="connsiteY13" fmla="*/ 1131888 h 1671638"/>
              <a:gd name="connsiteX14" fmla="*/ 536575 w 573087"/>
              <a:gd name="connsiteY14" fmla="*/ 812800 h 1671638"/>
              <a:gd name="connsiteX15" fmla="*/ 530225 w 573087"/>
              <a:gd name="connsiteY15" fmla="*/ 725488 h 1671638"/>
              <a:gd name="connsiteX16" fmla="*/ 249237 w 573087"/>
              <a:gd name="connsiteY16" fmla="*/ 22225 h 1671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73087" h="1671638">
                <a:moveTo>
                  <a:pt x="249237" y="22225"/>
                </a:moveTo>
                <a:lnTo>
                  <a:pt x="298450" y="0"/>
                </a:lnTo>
                <a:lnTo>
                  <a:pt x="573087" y="763588"/>
                </a:lnTo>
                <a:lnTo>
                  <a:pt x="563562" y="842963"/>
                </a:lnTo>
                <a:lnTo>
                  <a:pt x="49212" y="1671638"/>
                </a:lnTo>
                <a:lnTo>
                  <a:pt x="20637" y="1655763"/>
                </a:lnTo>
                <a:lnTo>
                  <a:pt x="244475" y="1300163"/>
                </a:lnTo>
                <a:lnTo>
                  <a:pt x="98425" y="1211263"/>
                </a:lnTo>
                <a:lnTo>
                  <a:pt x="44450" y="1285875"/>
                </a:lnTo>
                <a:lnTo>
                  <a:pt x="0" y="1266825"/>
                </a:lnTo>
                <a:lnTo>
                  <a:pt x="50800" y="1101725"/>
                </a:lnTo>
                <a:lnTo>
                  <a:pt x="233362" y="1152525"/>
                </a:lnTo>
                <a:lnTo>
                  <a:pt x="298450" y="1154113"/>
                </a:lnTo>
                <a:lnTo>
                  <a:pt x="346075" y="1131888"/>
                </a:lnTo>
                <a:lnTo>
                  <a:pt x="536575" y="812800"/>
                </a:lnTo>
                <a:lnTo>
                  <a:pt x="530225" y="725488"/>
                </a:lnTo>
                <a:lnTo>
                  <a:pt x="249237" y="22225"/>
                </a:lnTo>
                <a:close/>
              </a:path>
            </a:pathLst>
          </a:custGeom>
          <a:solidFill>
            <a:srgbClr val="FCD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1" name="Forme libre 430"/>
          <p:cNvSpPr/>
          <p:nvPr/>
        </p:nvSpPr>
        <p:spPr>
          <a:xfrm>
            <a:off x="2813677" y="4383088"/>
            <a:ext cx="99386" cy="165100"/>
          </a:xfrm>
          <a:custGeom>
            <a:avLst/>
            <a:gdLst>
              <a:gd name="connsiteX0" fmla="*/ 3175 w 101600"/>
              <a:gd name="connsiteY0" fmla="*/ 165100 h 165100"/>
              <a:gd name="connsiteX1" fmla="*/ 101600 w 101600"/>
              <a:gd name="connsiteY1" fmla="*/ 15875 h 165100"/>
              <a:gd name="connsiteX2" fmla="*/ 74612 w 101600"/>
              <a:gd name="connsiteY2" fmla="*/ 0 h 165100"/>
              <a:gd name="connsiteX3" fmla="*/ 0 w 101600"/>
              <a:gd name="connsiteY3" fmla="*/ 107950 h 165100"/>
              <a:gd name="connsiteX4" fmla="*/ 3175 w 101600"/>
              <a:gd name="connsiteY4" fmla="*/ 165100 h 16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1600" h="165100">
                <a:moveTo>
                  <a:pt x="3175" y="165100"/>
                </a:moveTo>
                <a:lnTo>
                  <a:pt x="101600" y="15875"/>
                </a:lnTo>
                <a:lnTo>
                  <a:pt x="74612" y="0"/>
                </a:lnTo>
                <a:lnTo>
                  <a:pt x="0" y="107950"/>
                </a:lnTo>
                <a:lnTo>
                  <a:pt x="3175" y="165100"/>
                </a:lnTo>
                <a:close/>
              </a:path>
            </a:pathLst>
          </a:custGeom>
          <a:solidFill>
            <a:srgbClr val="FCD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2" name="Forme libre 431"/>
          <p:cNvSpPr/>
          <p:nvPr/>
        </p:nvSpPr>
        <p:spPr>
          <a:xfrm>
            <a:off x="5183188" y="4692650"/>
            <a:ext cx="282575" cy="838200"/>
          </a:xfrm>
          <a:custGeom>
            <a:avLst/>
            <a:gdLst>
              <a:gd name="connsiteX0" fmla="*/ 0 w 282575"/>
              <a:gd name="connsiteY0" fmla="*/ 0 h 838200"/>
              <a:gd name="connsiteX1" fmla="*/ 119062 w 282575"/>
              <a:gd name="connsiteY1" fmla="*/ 819150 h 838200"/>
              <a:gd name="connsiteX2" fmla="*/ 193675 w 282575"/>
              <a:gd name="connsiteY2" fmla="*/ 838200 h 838200"/>
              <a:gd name="connsiteX3" fmla="*/ 173037 w 282575"/>
              <a:gd name="connsiteY3" fmla="*/ 774700 h 838200"/>
              <a:gd name="connsiteX4" fmla="*/ 168275 w 282575"/>
              <a:gd name="connsiteY4" fmla="*/ 736600 h 838200"/>
              <a:gd name="connsiteX5" fmla="*/ 187325 w 282575"/>
              <a:gd name="connsiteY5" fmla="*/ 711200 h 838200"/>
              <a:gd name="connsiteX6" fmla="*/ 236537 w 282575"/>
              <a:gd name="connsiteY6" fmla="*/ 655638 h 838200"/>
              <a:gd name="connsiteX7" fmla="*/ 261937 w 282575"/>
              <a:gd name="connsiteY7" fmla="*/ 617538 h 838200"/>
              <a:gd name="connsiteX8" fmla="*/ 282575 w 282575"/>
              <a:gd name="connsiteY8" fmla="*/ 614363 h 838200"/>
              <a:gd name="connsiteX9" fmla="*/ 282575 w 282575"/>
              <a:gd name="connsiteY9" fmla="*/ 574675 h 838200"/>
              <a:gd name="connsiteX10" fmla="*/ 139700 w 282575"/>
              <a:gd name="connsiteY10" fmla="*/ 596900 h 838200"/>
              <a:gd name="connsiteX11" fmla="*/ 52387 w 282575"/>
              <a:gd name="connsiteY11" fmla="*/ 33338 h 838200"/>
              <a:gd name="connsiteX12" fmla="*/ 0 w 282575"/>
              <a:gd name="connsiteY12" fmla="*/ 0 h 838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82575" h="838200">
                <a:moveTo>
                  <a:pt x="0" y="0"/>
                </a:moveTo>
                <a:lnTo>
                  <a:pt x="119062" y="819150"/>
                </a:lnTo>
                <a:lnTo>
                  <a:pt x="193675" y="838200"/>
                </a:lnTo>
                <a:lnTo>
                  <a:pt x="173037" y="774700"/>
                </a:lnTo>
                <a:lnTo>
                  <a:pt x="168275" y="736600"/>
                </a:lnTo>
                <a:lnTo>
                  <a:pt x="187325" y="711200"/>
                </a:lnTo>
                <a:lnTo>
                  <a:pt x="236537" y="655638"/>
                </a:lnTo>
                <a:lnTo>
                  <a:pt x="261937" y="617538"/>
                </a:lnTo>
                <a:lnTo>
                  <a:pt x="282575" y="614363"/>
                </a:lnTo>
                <a:lnTo>
                  <a:pt x="282575" y="574675"/>
                </a:lnTo>
                <a:lnTo>
                  <a:pt x="139700" y="596900"/>
                </a:lnTo>
                <a:lnTo>
                  <a:pt x="52387" y="33338"/>
                </a:lnTo>
                <a:lnTo>
                  <a:pt x="0" y="0"/>
                </a:lnTo>
                <a:close/>
              </a:path>
            </a:pathLst>
          </a:custGeom>
          <a:solidFill>
            <a:srgbClr val="FCD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3" name="Forme libre 432"/>
          <p:cNvSpPr/>
          <p:nvPr/>
        </p:nvSpPr>
        <p:spPr>
          <a:xfrm>
            <a:off x="5421313" y="5418138"/>
            <a:ext cx="180975" cy="144462"/>
          </a:xfrm>
          <a:custGeom>
            <a:avLst/>
            <a:gdLst>
              <a:gd name="connsiteX0" fmla="*/ 147637 w 180975"/>
              <a:gd name="connsiteY0" fmla="*/ 144462 h 144462"/>
              <a:gd name="connsiteX1" fmla="*/ 180975 w 180975"/>
              <a:gd name="connsiteY1" fmla="*/ 6350 h 144462"/>
              <a:gd name="connsiteX2" fmla="*/ 152400 w 180975"/>
              <a:gd name="connsiteY2" fmla="*/ 0 h 144462"/>
              <a:gd name="connsiteX3" fmla="*/ 87312 w 180975"/>
              <a:gd name="connsiteY3" fmla="*/ 66675 h 144462"/>
              <a:gd name="connsiteX4" fmla="*/ 36512 w 180975"/>
              <a:gd name="connsiteY4" fmla="*/ 96837 h 144462"/>
              <a:gd name="connsiteX5" fmla="*/ 0 w 180975"/>
              <a:gd name="connsiteY5" fmla="*/ 114300 h 144462"/>
              <a:gd name="connsiteX6" fmla="*/ 147637 w 180975"/>
              <a:gd name="connsiteY6" fmla="*/ 144462 h 144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0975" h="144462">
                <a:moveTo>
                  <a:pt x="147637" y="144462"/>
                </a:moveTo>
                <a:lnTo>
                  <a:pt x="180975" y="6350"/>
                </a:lnTo>
                <a:lnTo>
                  <a:pt x="152400" y="0"/>
                </a:lnTo>
                <a:lnTo>
                  <a:pt x="87312" y="66675"/>
                </a:lnTo>
                <a:lnTo>
                  <a:pt x="36512" y="96837"/>
                </a:lnTo>
                <a:lnTo>
                  <a:pt x="0" y="114300"/>
                </a:lnTo>
                <a:lnTo>
                  <a:pt x="147637" y="144462"/>
                </a:lnTo>
                <a:close/>
              </a:path>
            </a:pathLst>
          </a:custGeom>
          <a:solidFill>
            <a:srgbClr val="FCD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4" name="Forme libre 433"/>
          <p:cNvSpPr/>
          <p:nvPr/>
        </p:nvSpPr>
        <p:spPr>
          <a:xfrm>
            <a:off x="9726613" y="2892425"/>
            <a:ext cx="47625" cy="288925"/>
          </a:xfrm>
          <a:custGeom>
            <a:avLst/>
            <a:gdLst>
              <a:gd name="connsiteX0" fmla="*/ 1587 w 47625"/>
              <a:gd name="connsiteY0" fmla="*/ 0 h 288925"/>
              <a:gd name="connsiteX1" fmla="*/ 0 w 47625"/>
              <a:gd name="connsiteY1" fmla="*/ 263525 h 288925"/>
              <a:gd name="connsiteX2" fmla="*/ 22225 w 47625"/>
              <a:gd name="connsiteY2" fmla="*/ 288925 h 288925"/>
              <a:gd name="connsiteX3" fmla="*/ 47625 w 47625"/>
              <a:gd name="connsiteY3" fmla="*/ 282575 h 288925"/>
              <a:gd name="connsiteX4" fmla="*/ 1587 w 47625"/>
              <a:gd name="connsiteY4" fmla="*/ 0 h 288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625" h="288925">
                <a:moveTo>
                  <a:pt x="1587" y="0"/>
                </a:moveTo>
                <a:lnTo>
                  <a:pt x="0" y="263525"/>
                </a:lnTo>
                <a:lnTo>
                  <a:pt x="22225" y="288925"/>
                </a:lnTo>
                <a:lnTo>
                  <a:pt x="47625" y="282575"/>
                </a:lnTo>
                <a:cubicBezTo>
                  <a:pt x="46037" y="185738"/>
                  <a:pt x="44450" y="88900"/>
                  <a:pt x="1587" y="0"/>
                </a:cubicBezTo>
                <a:close/>
              </a:path>
            </a:pathLst>
          </a:custGeom>
          <a:solidFill>
            <a:srgbClr val="FCD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5" name="Forme libre 434"/>
          <p:cNvSpPr/>
          <p:nvPr/>
        </p:nvSpPr>
        <p:spPr>
          <a:xfrm>
            <a:off x="8374063" y="5165725"/>
            <a:ext cx="579437" cy="931863"/>
          </a:xfrm>
          <a:custGeom>
            <a:avLst/>
            <a:gdLst>
              <a:gd name="connsiteX0" fmla="*/ 579437 w 579437"/>
              <a:gd name="connsiteY0" fmla="*/ 82550 h 931863"/>
              <a:gd name="connsiteX1" fmla="*/ 514350 w 579437"/>
              <a:gd name="connsiteY1" fmla="*/ 17463 h 931863"/>
              <a:gd name="connsiteX2" fmla="*/ 433387 w 579437"/>
              <a:gd name="connsiteY2" fmla="*/ 0 h 931863"/>
              <a:gd name="connsiteX3" fmla="*/ 395287 w 579437"/>
              <a:gd name="connsiteY3" fmla="*/ 41275 h 931863"/>
              <a:gd name="connsiteX4" fmla="*/ 385762 w 579437"/>
              <a:gd name="connsiteY4" fmla="*/ 153988 h 931863"/>
              <a:gd name="connsiteX5" fmla="*/ 376237 w 579437"/>
              <a:gd name="connsiteY5" fmla="*/ 255588 h 931863"/>
              <a:gd name="connsiteX6" fmla="*/ 339725 w 579437"/>
              <a:gd name="connsiteY6" fmla="*/ 334963 h 931863"/>
              <a:gd name="connsiteX7" fmla="*/ 276225 w 579437"/>
              <a:gd name="connsiteY7" fmla="*/ 388938 h 931863"/>
              <a:gd name="connsiteX8" fmla="*/ 209550 w 579437"/>
              <a:gd name="connsiteY8" fmla="*/ 449263 h 931863"/>
              <a:gd name="connsiteX9" fmla="*/ 188912 w 579437"/>
              <a:gd name="connsiteY9" fmla="*/ 457200 h 931863"/>
              <a:gd name="connsiteX10" fmla="*/ 88900 w 579437"/>
              <a:gd name="connsiteY10" fmla="*/ 544513 h 931863"/>
              <a:gd name="connsiteX11" fmla="*/ 11112 w 579437"/>
              <a:gd name="connsiteY11" fmla="*/ 654050 h 931863"/>
              <a:gd name="connsiteX12" fmla="*/ 0 w 579437"/>
              <a:gd name="connsiteY12" fmla="*/ 717550 h 931863"/>
              <a:gd name="connsiteX13" fmla="*/ 23812 w 579437"/>
              <a:gd name="connsiteY13" fmla="*/ 777875 h 931863"/>
              <a:gd name="connsiteX14" fmla="*/ 96837 w 579437"/>
              <a:gd name="connsiteY14" fmla="*/ 817563 h 931863"/>
              <a:gd name="connsiteX15" fmla="*/ 238125 w 579437"/>
              <a:gd name="connsiteY15" fmla="*/ 860425 h 931863"/>
              <a:gd name="connsiteX16" fmla="*/ 368300 w 579437"/>
              <a:gd name="connsiteY16" fmla="*/ 906463 h 931863"/>
              <a:gd name="connsiteX17" fmla="*/ 511175 w 579437"/>
              <a:gd name="connsiteY17" fmla="*/ 931863 h 931863"/>
              <a:gd name="connsiteX18" fmla="*/ 511175 w 579437"/>
              <a:gd name="connsiteY18" fmla="*/ 92075 h 931863"/>
              <a:gd name="connsiteX19" fmla="*/ 579437 w 579437"/>
              <a:gd name="connsiteY19" fmla="*/ 82550 h 931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79437" h="931863">
                <a:moveTo>
                  <a:pt x="579437" y="82550"/>
                </a:moveTo>
                <a:lnTo>
                  <a:pt x="514350" y="17463"/>
                </a:lnTo>
                <a:lnTo>
                  <a:pt x="433387" y="0"/>
                </a:lnTo>
                <a:lnTo>
                  <a:pt x="395287" y="41275"/>
                </a:lnTo>
                <a:lnTo>
                  <a:pt x="385762" y="153988"/>
                </a:lnTo>
                <a:lnTo>
                  <a:pt x="376237" y="255588"/>
                </a:lnTo>
                <a:lnTo>
                  <a:pt x="339725" y="334963"/>
                </a:lnTo>
                <a:lnTo>
                  <a:pt x="276225" y="388938"/>
                </a:lnTo>
                <a:lnTo>
                  <a:pt x="209550" y="449263"/>
                </a:lnTo>
                <a:cubicBezTo>
                  <a:pt x="195853" y="459045"/>
                  <a:pt x="202989" y="457200"/>
                  <a:pt x="188912" y="457200"/>
                </a:cubicBezTo>
                <a:lnTo>
                  <a:pt x="88900" y="544513"/>
                </a:lnTo>
                <a:lnTo>
                  <a:pt x="11112" y="654050"/>
                </a:lnTo>
                <a:lnTo>
                  <a:pt x="0" y="717550"/>
                </a:lnTo>
                <a:lnTo>
                  <a:pt x="23812" y="777875"/>
                </a:lnTo>
                <a:lnTo>
                  <a:pt x="96837" y="817563"/>
                </a:lnTo>
                <a:lnTo>
                  <a:pt x="238125" y="860425"/>
                </a:lnTo>
                <a:lnTo>
                  <a:pt x="368300" y="906463"/>
                </a:lnTo>
                <a:lnTo>
                  <a:pt x="511175" y="931863"/>
                </a:lnTo>
                <a:lnTo>
                  <a:pt x="511175" y="92075"/>
                </a:lnTo>
                <a:lnTo>
                  <a:pt x="579437" y="8255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6" name="Forme libre 435"/>
          <p:cNvSpPr/>
          <p:nvPr/>
        </p:nvSpPr>
        <p:spPr>
          <a:xfrm>
            <a:off x="9959975" y="5795963"/>
            <a:ext cx="0" cy="0"/>
          </a:xfrm>
          <a:custGeom>
            <a:avLst/>
            <a:gdLst>
              <a:gd name="connsiteX0" fmla="*/ 0 w 0"/>
              <a:gd name="connsiteY0" fmla="*/ 0 h 0"/>
              <a:gd name="connsiteX1" fmla="*/ 0 w 0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>
                <a:moveTo>
                  <a:pt x="0" y="0"/>
                </a:moveTo>
                <a:lnTo>
                  <a:pt x="0" y="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8" name="ZoneTexte 437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8059753" y="4555975"/>
            <a:ext cx="240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>
                <a:latin typeface="Avenir Next LT Pro" panose="020B0504020202020204" pitchFamily="34" charset="0"/>
              </a:rPr>
              <a:t>2</a:t>
            </a:r>
          </a:p>
        </p:txBody>
      </p:sp>
      <p:sp>
        <p:nvSpPr>
          <p:cNvPr id="440" name="ZoneTexte 439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7758684" y="4448647"/>
            <a:ext cx="240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3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441" name="ZoneTexte 440">
            <a:extLst>
              <a:ext uri="{FF2B5EF4-FFF2-40B4-BE49-F238E27FC236}">
                <a16:creationId xmlns:a16="http://schemas.microsoft.com/office/drawing/2014/main" id="{AC732B55-D4DD-4DBB-865B-BEA5A424BDA3}"/>
              </a:ext>
            </a:extLst>
          </p:cNvPr>
          <p:cNvSpPr txBox="1"/>
          <p:nvPr/>
        </p:nvSpPr>
        <p:spPr>
          <a:xfrm>
            <a:off x="8560052" y="5604256"/>
            <a:ext cx="2519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4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443" name="Forme libre 442"/>
          <p:cNvSpPr/>
          <p:nvPr/>
        </p:nvSpPr>
        <p:spPr>
          <a:xfrm>
            <a:off x="8847667" y="5185833"/>
            <a:ext cx="673100" cy="63500"/>
          </a:xfrm>
          <a:custGeom>
            <a:avLst/>
            <a:gdLst>
              <a:gd name="connsiteX0" fmla="*/ 122766 w 673100"/>
              <a:gd name="connsiteY0" fmla="*/ 59267 h 63500"/>
              <a:gd name="connsiteX1" fmla="*/ 673100 w 673100"/>
              <a:gd name="connsiteY1" fmla="*/ 63500 h 63500"/>
              <a:gd name="connsiteX2" fmla="*/ 673100 w 673100"/>
              <a:gd name="connsiteY2" fmla="*/ 4234 h 63500"/>
              <a:gd name="connsiteX3" fmla="*/ 0 w 673100"/>
              <a:gd name="connsiteY3" fmla="*/ 0 h 63500"/>
              <a:gd name="connsiteX4" fmla="*/ 122766 w 673100"/>
              <a:gd name="connsiteY4" fmla="*/ 59267 h 6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3100" h="63500">
                <a:moveTo>
                  <a:pt x="122766" y="59267"/>
                </a:moveTo>
                <a:lnTo>
                  <a:pt x="673100" y="63500"/>
                </a:lnTo>
                <a:lnTo>
                  <a:pt x="673100" y="4234"/>
                </a:lnTo>
                <a:lnTo>
                  <a:pt x="0" y="0"/>
                </a:lnTo>
                <a:lnTo>
                  <a:pt x="122766" y="59267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4" name="ZoneTexte 443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7684225" y="518850"/>
            <a:ext cx="296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25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445" name="Forme libre 444"/>
          <p:cNvSpPr/>
          <p:nvPr/>
        </p:nvSpPr>
        <p:spPr>
          <a:xfrm>
            <a:off x="6989233" y="977900"/>
            <a:ext cx="283634" cy="59267"/>
          </a:xfrm>
          <a:custGeom>
            <a:avLst/>
            <a:gdLst>
              <a:gd name="connsiteX0" fmla="*/ 203200 w 283634"/>
              <a:gd name="connsiteY0" fmla="*/ 0 h 59267"/>
              <a:gd name="connsiteX1" fmla="*/ 0 w 283634"/>
              <a:gd name="connsiteY1" fmla="*/ 8467 h 59267"/>
              <a:gd name="connsiteX2" fmla="*/ 0 w 283634"/>
              <a:gd name="connsiteY2" fmla="*/ 59267 h 59267"/>
              <a:gd name="connsiteX3" fmla="*/ 283634 w 283634"/>
              <a:gd name="connsiteY3" fmla="*/ 8467 h 59267"/>
              <a:gd name="connsiteX4" fmla="*/ 203200 w 283634"/>
              <a:gd name="connsiteY4" fmla="*/ 0 h 59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3634" h="59267">
                <a:moveTo>
                  <a:pt x="203200" y="0"/>
                </a:moveTo>
                <a:lnTo>
                  <a:pt x="0" y="8467"/>
                </a:lnTo>
                <a:lnTo>
                  <a:pt x="0" y="59267"/>
                </a:lnTo>
                <a:lnTo>
                  <a:pt x="283634" y="8467"/>
                </a:lnTo>
                <a:lnTo>
                  <a:pt x="203200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6" name="ZoneTexte 445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7055500" y="768202"/>
            <a:ext cx="296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26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447" name="ZoneTexte 446">
            <a:extLst>
              <a:ext uri="{FF2B5EF4-FFF2-40B4-BE49-F238E27FC236}">
                <a16:creationId xmlns:a16="http://schemas.microsoft.com/office/drawing/2014/main" id="{D24EEABA-87B3-437D-9FB9-C14AAD70BFA3}"/>
              </a:ext>
            </a:extLst>
          </p:cNvPr>
          <p:cNvSpPr txBox="1"/>
          <p:nvPr/>
        </p:nvSpPr>
        <p:spPr>
          <a:xfrm>
            <a:off x="7029830" y="4833841"/>
            <a:ext cx="296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30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448" name="ZoneTexte 447">
            <a:extLst>
              <a:ext uri="{FF2B5EF4-FFF2-40B4-BE49-F238E27FC236}">
                <a16:creationId xmlns:a16="http://schemas.microsoft.com/office/drawing/2014/main" id="{D24EEABA-87B3-437D-9FB9-C14AAD70BFA3}"/>
              </a:ext>
            </a:extLst>
          </p:cNvPr>
          <p:cNvSpPr txBox="1"/>
          <p:nvPr/>
        </p:nvSpPr>
        <p:spPr>
          <a:xfrm>
            <a:off x="6941467" y="4658492"/>
            <a:ext cx="2776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31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449" name="ZoneTexte 448">
            <a:extLst>
              <a:ext uri="{FF2B5EF4-FFF2-40B4-BE49-F238E27FC236}">
                <a16:creationId xmlns:a16="http://schemas.microsoft.com/office/drawing/2014/main" id="{D24EEABA-87B3-437D-9FB9-C14AAD70BFA3}"/>
              </a:ext>
            </a:extLst>
          </p:cNvPr>
          <p:cNvSpPr txBox="1"/>
          <p:nvPr/>
        </p:nvSpPr>
        <p:spPr>
          <a:xfrm>
            <a:off x="6585523" y="3790914"/>
            <a:ext cx="2776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31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450" name="ZoneTexte 449">
            <a:extLst>
              <a:ext uri="{FF2B5EF4-FFF2-40B4-BE49-F238E27FC236}">
                <a16:creationId xmlns:a16="http://schemas.microsoft.com/office/drawing/2014/main" id="{D24EEABA-87B3-437D-9FB9-C14AAD70BFA3}"/>
              </a:ext>
            </a:extLst>
          </p:cNvPr>
          <p:cNvSpPr txBox="1"/>
          <p:nvPr/>
        </p:nvSpPr>
        <p:spPr>
          <a:xfrm>
            <a:off x="6325370" y="4134509"/>
            <a:ext cx="296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32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451" name="ZoneTexte 450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7239735" y="2776556"/>
            <a:ext cx="296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35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452" name="ZoneTexte 451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6787020" y="2400609"/>
            <a:ext cx="296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36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453" name="ZoneTexte 452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7159689" y="2352451"/>
            <a:ext cx="296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36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454" name="ZoneTexte 453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6296353" y="2331985"/>
            <a:ext cx="296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37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455" name="Ellipse 454"/>
          <p:cNvSpPr/>
          <p:nvPr/>
        </p:nvSpPr>
        <p:spPr>
          <a:xfrm>
            <a:off x="6327837" y="1345565"/>
            <a:ext cx="69329" cy="6766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6" name="Ellipse 455"/>
          <p:cNvSpPr/>
          <p:nvPr/>
        </p:nvSpPr>
        <p:spPr>
          <a:xfrm>
            <a:off x="6329036" y="1455437"/>
            <a:ext cx="69329" cy="6766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7" name="Ellipse 456"/>
          <p:cNvSpPr/>
          <p:nvPr/>
        </p:nvSpPr>
        <p:spPr>
          <a:xfrm>
            <a:off x="6329036" y="1552511"/>
            <a:ext cx="69329" cy="6766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8" name="Ellipse 457"/>
          <p:cNvSpPr/>
          <p:nvPr/>
        </p:nvSpPr>
        <p:spPr>
          <a:xfrm>
            <a:off x="6324816" y="1652207"/>
            <a:ext cx="69329" cy="6766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9" name="Ellipse 458"/>
          <p:cNvSpPr/>
          <p:nvPr/>
        </p:nvSpPr>
        <p:spPr>
          <a:xfrm>
            <a:off x="6325397" y="1752596"/>
            <a:ext cx="69329" cy="6766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0" name="Ellipse 459"/>
          <p:cNvSpPr/>
          <p:nvPr/>
        </p:nvSpPr>
        <p:spPr>
          <a:xfrm>
            <a:off x="6326596" y="1862468"/>
            <a:ext cx="69329" cy="6766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1" name="Ellipse 460"/>
          <p:cNvSpPr/>
          <p:nvPr/>
        </p:nvSpPr>
        <p:spPr>
          <a:xfrm>
            <a:off x="6326596" y="1959542"/>
            <a:ext cx="69329" cy="6766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2" name="Ellipse 461"/>
          <p:cNvSpPr/>
          <p:nvPr/>
        </p:nvSpPr>
        <p:spPr>
          <a:xfrm>
            <a:off x="6322376" y="2059238"/>
            <a:ext cx="69329" cy="6766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3" name="ZoneTexte 462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6203735" y="1536442"/>
            <a:ext cx="296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38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464" name="Ellipse 463"/>
          <p:cNvSpPr/>
          <p:nvPr/>
        </p:nvSpPr>
        <p:spPr>
          <a:xfrm>
            <a:off x="8111067" y="3425637"/>
            <a:ext cx="69329" cy="67665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5" name="ZoneTexte 464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8088125" y="3309427"/>
            <a:ext cx="296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39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466" name="ZoneTexte 465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4849306" y="3907367"/>
            <a:ext cx="3080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40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467" name="ZoneTexte 466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4700411" y="3074915"/>
            <a:ext cx="2888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41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468" name="ZoneTexte 467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2038854" y="3233900"/>
            <a:ext cx="3080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45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469" name="ZoneTexte 468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9715967" y="2378460"/>
            <a:ext cx="3080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46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470" name="ZoneTexte 469">
            <a:extLst>
              <a:ext uri="{FF2B5EF4-FFF2-40B4-BE49-F238E27FC236}">
                <a16:creationId xmlns:a16="http://schemas.microsoft.com/office/drawing/2014/main" id="{D24EEABA-87B3-437D-9FB9-C14AAD70BFA3}"/>
              </a:ext>
            </a:extLst>
          </p:cNvPr>
          <p:cNvSpPr txBox="1"/>
          <p:nvPr/>
        </p:nvSpPr>
        <p:spPr>
          <a:xfrm>
            <a:off x="7053435" y="5066483"/>
            <a:ext cx="296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52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471" name="ZoneTexte 470">
            <a:extLst>
              <a:ext uri="{FF2B5EF4-FFF2-40B4-BE49-F238E27FC236}">
                <a16:creationId xmlns:a16="http://schemas.microsoft.com/office/drawing/2014/main" id="{D24EEABA-87B3-437D-9FB9-C14AAD70BFA3}"/>
              </a:ext>
            </a:extLst>
          </p:cNvPr>
          <p:cNvSpPr txBox="1"/>
          <p:nvPr/>
        </p:nvSpPr>
        <p:spPr>
          <a:xfrm>
            <a:off x="6396908" y="5071630"/>
            <a:ext cx="296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52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472" name="ZoneTexte 471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5498641" y="4648938"/>
            <a:ext cx="3080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54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473" name="ZoneTexte 472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5221804" y="5209231"/>
            <a:ext cx="296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57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475" name="Rectangle 474">
            <a:extLst>
              <a:ext uri="{FF2B5EF4-FFF2-40B4-BE49-F238E27FC236}">
                <a16:creationId xmlns:a16="http://schemas.microsoft.com/office/drawing/2014/main" id="{75C6E816-C31C-4648-85B4-C3ED98432046}"/>
              </a:ext>
            </a:extLst>
          </p:cNvPr>
          <p:cNvSpPr/>
          <p:nvPr/>
        </p:nvSpPr>
        <p:spPr>
          <a:xfrm>
            <a:off x="8184281" y="3924372"/>
            <a:ext cx="182754" cy="79286"/>
          </a:xfrm>
          <a:prstGeom prst="rect">
            <a:avLst/>
          </a:prstGeom>
          <a:pattFill prst="lgCheck">
            <a:fgClr>
              <a:srgbClr val="B17ED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76" name="Rectangle 475">
            <a:extLst>
              <a:ext uri="{FF2B5EF4-FFF2-40B4-BE49-F238E27FC236}">
                <a16:creationId xmlns:a16="http://schemas.microsoft.com/office/drawing/2014/main" id="{75C6E816-C31C-4648-85B4-C3ED98432046}"/>
              </a:ext>
            </a:extLst>
          </p:cNvPr>
          <p:cNvSpPr/>
          <p:nvPr/>
        </p:nvSpPr>
        <p:spPr>
          <a:xfrm>
            <a:off x="8189762" y="3799679"/>
            <a:ext cx="170014" cy="67827"/>
          </a:xfrm>
          <a:prstGeom prst="rect">
            <a:avLst/>
          </a:prstGeom>
          <a:pattFill prst="lgCheck">
            <a:fgClr>
              <a:srgbClr val="B17ED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77" name="Rectangle 476">
            <a:extLst>
              <a:ext uri="{FF2B5EF4-FFF2-40B4-BE49-F238E27FC236}">
                <a16:creationId xmlns:a16="http://schemas.microsoft.com/office/drawing/2014/main" id="{75C6E816-C31C-4648-85B4-C3ED98432046}"/>
              </a:ext>
            </a:extLst>
          </p:cNvPr>
          <p:cNvSpPr/>
          <p:nvPr/>
        </p:nvSpPr>
        <p:spPr>
          <a:xfrm rot="5400000">
            <a:off x="8285578" y="3130383"/>
            <a:ext cx="186839" cy="105597"/>
          </a:xfrm>
          <a:prstGeom prst="rect">
            <a:avLst/>
          </a:prstGeom>
          <a:pattFill prst="lgCheck">
            <a:fgClr>
              <a:srgbClr val="B17ED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78" name="Rectangle 477">
            <a:extLst>
              <a:ext uri="{FF2B5EF4-FFF2-40B4-BE49-F238E27FC236}">
                <a16:creationId xmlns:a16="http://schemas.microsoft.com/office/drawing/2014/main" id="{75C6E816-C31C-4648-85B4-C3ED98432046}"/>
              </a:ext>
            </a:extLst>
          </p:cNvPr>
          <p:cNvSpPr/>
          <p:nvPr/>
        </p:nvSpPr>
        <p:spPr>
          <a:xfrm rot="5400000">
            <a:off x="8273615" y="2736831"/>
            <a:ext cx="186839" cy="105597"/>
          </a:xfrm>
          <a:prstGeom prst="rect">
            <a:avLst/>
          </a:prstGeom>
          <a:pattFill prst="lgCheck">
            <a:fgClr>
              <a:srgbClr val="B17ED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79" name="Rectangle 478">
            <a:extLst>
              <a:ext uri="{FF2B5EF4-FFF2-40B4-BE49-F238E27FC236}">
                <a16:creationId xmlns:a16="http://schemas.microsoft.com/office/drawing/2014/main" id="{75C6E816-C31C-4648-85B4-C3ED98432046}"/>
              </a:ext>
            </a:extLst>
          </p:cNvPr>
          <p:cNvSpPr/>
          <p:nvPr/>
        </p:nvSpPr>
        <p:spPr>
          <a:xfrm rot="5400000">
            <a:off x="7650929" y="2616910"/>
            <a:ext cx="133495" cy="123318"/>
          </a:xfrm>
          <a:prstGeom prst="rect">
            <a:avLst/>
          </a:prstGeom>
          <a:pattFill prst="lgCheck">
            <a:fgClr>
              <a:srgbClr val="B17ED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80" name="Rectangle 479">
            <a:extLst>
              <a:ext uri="{FF2B5EF4-FFF2-40B4-BE49-F238E27FC236}">
                <a16:creationId xmlns:a16="http://schemas.microsoft.com/office/drawing/2014/main" id="{75C6E816-C31C-4648-85B4-C3ED98432046}"/>
              </a:ext>
            </a:extLst>
          </p:cNvPr>
          <p:cNvSpPr/>
          <p:nvPr/>
        </p:nvSpPr>
        <p:spPr>
          <a:xfrm rot="5400000">
            <a:off x="8345368" y="1990522"/>
            <a:ext cx="133495" cy="123318"/>
          </a:xfrm>
          <a:prstGeom prst="rect">
            <a:avLst/>
          </a:prstGeom>
          <a:pattFill prst="lgCheck">
            <a:fgClr>
              <a:srgbClr val="B17ED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81" name="Rectangle 480">
            <a:extLst>
              <a:ext uri="{FF2B5EF4-FFF2-40B4-BE49-F238E27FC236}">
                <a16:creationId xmlns:a16="http://schemas.microsoft.com/office/drawing/2014/main" id="{75C6E816-C31C-4648-85B4-C3ED98432046}"/>
              </a:ext>
            </a:extLst>
          </p:cNvPr>
          <p:cNvSpPr/>
          <p:nvPr/>
        </p:nvSpPr>
        <p:spPr>
          <a:xfrm rot="5400000">
            <a:off x="8043304" y="2054042"/>
            <a:ext cx="64222" cy="59831"/>
          </a:xfrm>
          <a:prstGeom prst="rect">
            <a:avLst/>
          </a:prstGeom>
          <a:pattFill prst="lgCheck">
            <a:fgClr>
              <a:srgbClr val="B17ED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82" name="Rectangle 481">
            <a:extLst>
              <a:ext uri="{FF2B5EF4-FFF2-40B4-BE49-F238E27FC236}">
                <a16:creationId xmlns:a16="http://schemas.microsoft.com/office/drawing/2014/main" id="{75C6E816-C31C-4648-85B4-C3ED98432046}"/>
              </a:ext>
            </a:extLst>
          </p:cNvPr>
          <p:cNvSpPr/>
          <p:nvPr/>
        </p:nvSpPr>
        <p:spPr>
          <a:xfrm rot="5400000">
            <a:off x="9518642" y="2092246"/>
            <a:ext cx="77920" cy="274432"/>
          </a:xfrm>
          <a:prstGeom prst="rect">
            <a:avLst/>
          </a:prstGeom>
          <a:pattFill prst="lgCheck">
            <a:fgClr>
              <a:srgbClr val="B17ED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83" name="Rectangle 482">
            <a:extLst>
              <a:ext uri="{FF2B5EF4-FFF2-40B4-BE49-F238E27FC236}">
                <a16:creationId xmlns:a16="http://schemas.microsoft.com/office/drawing/2014/main" id="{75C6E816-C31C-4648-85B4-C3ED98432046}"/>
              </a:ext>
            </a:extLst>
          </p:cNvPr>
          <p:cNvSpPr/>
          <p:nvPr/>
        </p:nvSpPr>
        <p:spPr>
          <a:xfrm rot="5400000">
            <a:off x="9525690" y="2198274"/>
            <a:ext cx="77920" cy="274432"/>
          </a:xfrm>
          <a:prstGeom prst="rect">
            <a:avLst/>
          </a:prstGeom>
          <a:pattFill prst="lgCheck">
            <a:fgClr>
              <a:srgbClr val="B17ED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84" name="Rectangle 483">
            <a:extLst>
              <a:ext uri="{FF2B5EF4-FFF2-40B4-BE49-F238E27FC236}">
                <a16:creationId xmlns:a16="http://schemas.microsoft.com/office/drawing/2014/main" id="{75C6E816-C31C-4648-85B4-C3ED98432046}"/>
              </a:ext>
            </a:extLst>
          </p:cNvPr>
          <p:cNvSpPr/>
          <p:nvPr/>
        </p:nvSpPr>
        <p:spPr>
          <a:xfrm rot="5400000">
            <a:off x="6669256" y="1672962"/>
            <a:ext cx="191986" cy="66573"/>
          </a:xfrm>
          <a:prstGeom prst="rect">
            <a:avLst/>
          </a:prstGeom>
          <a:pattFill prst="lgCheck">
            <a:fgClr>
              <a:srgbClr val="B17ED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86" name="Forme libre 485"/>
          <p:cNvSpPr/>
          <p:nvPr/>
        </p:nvSpPr>
        <p:spPr>
          <a:xfrm>
            <a:off x="3035300" y="4262967"/>
            <a:ext cx="2243667" cy="1117600"/>
          </a:xfrm>
          <a:custGeom>
            <a:avLst/>
            <a:gdLst>
              <a:gd name="connsiteX0" fmla="*/ 2222500 w 2243667"/>
              <a:gd name="connsiteY0" fmla="*/ 1117600 h 1117600"/>
              <a:gd name="connsiteX1" fmla="*/ 1828800 w 2243667"/>
              <a:gd name="connsiteY1" fmla="*/ 944033 h 1117600"/>
              <a:gd name="connsiteX2" fmla="*/ 1477433 w 2243667"/>
              <a:gd name="connsiteY2" fmla="*/ 829733 h 1117600"/>
              <a:gd name="connsiteX3" fmla="*/ 1100667 w 2243667"/>
              <a:gd name="connsiteY3" fmla="*/ 656166 h 1117600"/>
              <a:gd name="connsiteX4" fmla="*/ 706967 w 2243667"/>
              <a:gd name="connsiteY4" fmla="*/ 452966 h 1117600"/>
              <a:gd name="connsiteX5" fmla="*/ 279400 w 2243667"/>
              <a:gd name="connsiteY5" fmla="*/ 220133 h 1117600"/>
              <a:gd name="connsiteX6" fmla="*/ 0 w 2243667"/>
              <a:gd name="connsiteY6" fmla="*/ 46566 h 1117600"/>
              <a:gd name="connsiteX7" fmla="*/ 0 w 2243667"/>
              <a:gd name="connsiteY7" fmla="*/ 42333 h 1117600"/>
              <a:gd name="connsiteX8" fmla="*/ 8467 w 2243667"/>
              <a:gd name="connsiteY8" fmla="*/ 0 h 1117600"/>
              <a:gd name="connsiteX9" fmla="*/ 275167 w 2243667"/>
              <a:gd name="connsiteY9" fmla="*/ 165100 h 1117600"/>
              <a:gd name="connsiteX10" fmla="*/ 626533 w 2243667"/>
              <a:gd name="connsiteY10" fmla="*/ 359833 h 1117600"/>
              <a:gd name="connsiteX11" fmla="*/ 1104900 w 2243667"/>
              <a:gd name="connsiteY11" fmla="*/ 592666 h 1117600"/>
              <a:gd name="connsiteX12" fmla="*/ 1464733 w 2243667"/>
              <a:gd name="connsiteY12" fmla="*/ 757766 h 1117600"/>
              <a:gd name="connsiteX13" fmla="*/ 1663700 w 2243667"/>
              <a:gd name="connsiteY13" fmla="*/ 838200 h 1117600"/>
              <a:gd name="connsiteX14" fmla="*/ 2065867 w 2243667"/>
              <a:gd name="connsiteY14" fmla="*/ 986366 h 1117600"/>
              <a:gd name="connsiteX15" fmla="*/ 2243667 w 2243667"/>
              <a:gd name="connsiteY15" fmla="*/ 1054100 h 1117600"/>
              <a:gd name="connsiteX16" fmla="*/ 2222500 w 2243667"/>
              <a:gd name="connsiteY16" fmla="*/ 1117600 h 111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243667" h="1117600">
                <a:moveTo>
                  <a:pt x="2222500" y="1117600"/>
                </a:moveTo>
                <a:lnTo>
                  <a:pt x="1828800" y="944033"/>
                </a:lnTo>
                <a:lnTo>
                  <a:pt x="1477433" y="829733"/>
                </a:lnTo>
                <a:lnTo>
                  <a:pt x="1100667" y="656166"/>
                </a:lnTo>
                <a:lnTo>
                  <a:pt x="706967" y="452966"/>
                </a:lnTo>
                <a:lnTo>
                  <a:pt x="279400" y="220133"/>
                </a:lnTo>
                <a:lnTo>
                  <a:pt x="0" y="46566"/>
                </a:lnTo>
                <a:lnTo>
                  <a:pt x="0" y="42333"/>
                </a:lnTo>
                <a:lnTo>
                  <a:pt x="8467" y="0"/>
                </a:lnTo>
                <a:lnTo>
                  <a:pt x="275167" y="165100"/>
                </a:lnTo>
                <a:lnTo>
                  <a:pt x="626533" y="359833"/>
                </a:lnTo>
                <a:lnTo>
                  <a:pt x="1104900" y="592666"/>
                </a:lnTo>
                <a:lnTo>
                  <a:pt x="1464733" y="757766"/>
                </a:lnTo>
                <a:lnTo>
                  <a:pt x="1663700" y="838200"/>
                </a:lnTo>
                <a:lnTo>
                  <a:pt x="2065867" y="986366"/>
                </a:lnTo>
                <a:lnTo>
                  <a:pt x="2243667" y="1054100"/>
                </a:lnTo>
                <a:lnTo>
                  <a:pt x="2222500" y="1117600"/>
                </a:lnTo>
                <a:close/>
              </a:path>
            </a:pathLst>
          </a:custGeom>
          <a:solidFill>
            <a:srgbClr val="FCD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7" name="Forme libre 486"/>
          <p:cNvSpPr/>
          <p:nvPr/>
        </p:nvSpPr>
        <p:spPr>
          <a:xfrm>
            <a:off x="2868434" y="4617337"/>
            <a:ext cx="2265719" cy="1149201"/>
          </a:xfrm>
          <a:custGeom>
            <a:avLst/>
            <a:gdLst>
              <a:gd name="connsiteX0" fmla="*/ 2222500 w 2243667"/>
              <a:gd name="connsiteY0" fmla="*/ 1117600 h 1117600"/>
              <a:gd name="connsiteX1" fmla="*/ 1828800 w 2243667"/>
              <a:gd name="connsiteY1" fmla="*/ 944033 h 1117600"/>
              <a:gd name="connsiteX2" fmla="*/ 1477433 w 2243667"/>
              <a:gd name="connsiteY2" fmla="*/ 829733 h 1117600"/>
              <a:gd name="connsiteX3" fmla="*/ 1100667 w 2243667"/>
              <a:gd name="connsiteY3" fmla="*/ 656166 h 1117600"/>
              <a:gd name="connsiteX4" fmla="*/ 706967 w 2243667"/>
              <a:gd name="connsiteY4" fmla="*/ 452966 h 1117600"/>
              <a:gd name="connsiteX5" fmla="*/ 279400 w 2243667"/>
              <a:gd name="connsiteY5" fmla="*/ 220133 h 1117600"/>
              <a:gd name="connsiteX6" fmla="*/ 0 w 2243667"/>
              <a:gd name="connsiteY6" fmla="*/ 46566 h 1117600"/>
              <a:gd name="connsiteX7" fmla="*/ 0 w 2243667"/>
              <a:gd name="connsiteY7" fmla="*/ 42333 h 1117600"/>
              <a:gd name="connsiteX8" fmla="*/ 8467 w 2243667"/>
              <a:gd name="connsiteY8" fmla="*/ 0 h 1117600"/>
              <a:gd name="connsiteX9" fmla="*/ 275167 w 2243667"/>
              <a:gd name="connsiteY9" fmla="*/ 165100 h 1117600"/>
              <a:gd name="connsiteX10" fmla="*/ 626533 w 2243667"/>
              <a:gd name="connsiteY10" fmla="*/ 359833 h 1117600"/>
              <a:gd name="connsiteX11" fmla="*/ 1104900 w 2243667"/>
              <a:gd name="connsiteY11" fmla="*/ 592666 h 1117600"/>
              <a:gd name="connsiteX12" fmla="*/ 1464733 w 2243667"/>
              <a:gd name="connsiteY12" fmla="*/ 757766 h 1117600"/>
              <a:gd name="connsiteX13" fmla="*/ 1663700 w 2243667"/>
              <a:gd name="connsiteY13" fmla="*/ 838200 h 1117600"/>
              <a:gd name="connsiteX14" fmla="*/ 2065867 w 2243667"/>
              <a:gd name="connsiteY14" fmla="*/ 986366 h 1117600"/>
              <a:gd name="connsiteX15" fmla="*/ 2243667 w 2243667"/>
              <a:gd name="connsiteY15" fmla="*/ 1054100 h 1117600"/>
              <a:gd name="connsiteX16" fmla="*/ 2222500 w 2243667"/>
              <a:gd name="connsiteY16" fmla="*/ 1117600 h 111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243667" h="1117600">
                <a:moveTo>
                  <a:pt x="2222500" y="1117600"/>
                </a:moveTo>
                <a:lnTo>
                  <a:pt x="1828800" y="944033"/>
                </a:lnTo>
                <a:lnTo>
                  <a:pt x="1477433" y="829733"/>
                </a:lnTo>
                <a:lnTo>
                  <a:pt x="1100667" y="656166"/>
                </a:lnTo>
                <a:lnTo>
                  <a:pt x="706967" y="452966"/>
                </a:lnTo>
                <a:lnTo>
                  <a:pt x="279400" y="220133"/>
                </a:lnTo>
                <a:lnTo>
                  <a:pt x="0" y="46566"/>
                </a:lnTo>
                <a:lnTo>
                  <a:pt x="0" y="42333"/>
                </a:lnTo>
                <a:lnTo>
                  <a:pt x="8467" y="0"/>
                </a:lnTo>
                <a:lnTo>
                  <a:pt x="275167" y="165100"/>
                </a:lnTo>
                <a:lnTo>
                  <a:pt x="626533" y="359833"/>
                </a:lnTo>
                <a:lnTo>
                  <a:pt x="1104900" y="592666"/>
                </a:lnTo>
                <a:lnTo>
                  <a:pt x="1464733" y="757766"/>
                </a:lnTo>
                <a:lnTo>
                  <a:pt x="1663700" y="838200"/>
                </a:lnTo>
                <a:lnTo>
                  <a:pt x="2065867" y="986366"/>
                </a:lnTo>
                <a:lnTo>
                  <a:pt x="2243667" y="1054100"/>
                </a:lnTo>
                <a:lnTo>
                  <a:pt x="2222500" y="1117600"/>
                </a:lnTo>
                <a:close/>
              </a:path>
            </a:pathLst>
          </a:custGeom>
          <a:solidFill>
            <a:srgbClr val="FCD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8" name="Rectangle 487">
            <a:extLst>
              <a:ext uri="{FF2B5EF4-FFF2-40B4-BE49-F238E27FC236}">
                <a16:creationId xmlns:a16="http://schemas.microsoft.com/office/drawing/2014/main" id="{75C6E816-C31C-4648-85B4-C3ED98432046}"/>
              </a:ext>
            </a:extLst>
          </p:cNvPr>
          <p:cNvSpPr/>
          <p:nvPr/>
        </p:nvSpPr>
        <p:spPr>
          <a:xfrm rot="5400000">
            <a:off x="6951426" y="735194"/>
            <a:ext cx="133495" cy="123318"/>
          </a:xfrm>
          <a:prstGeom prst="rect">
            <a:avLst/>
          </a:prstGeom>
          <a:pattFill prst="lgCheck">
            <a:fgClr>
              <a:srgbClr val="B17ED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91" name="Forme libre 490"/>
          <p:cNvSpPr/>
          <p:nvPr/>
        </p:nvSpPr>
        <p:spPr>
          <a:xfrm>
            <a:off x="9229722" y="677103"/>
            <a:ext cx="1104900" cy="706967"/>
          </a:xfrm>
          <a:custGeom>
            <a:avLst/>
            <a:gdLst>
              <a:gd name="connsiteX0" fmla="*/ 440267 w 1104900"/>
              <a:gd name="connsiteY0" fmla="*/ 690034 h 706967"/>
              <a:gd name="connsiteX1" fmla="*/ 1104900 w 1104900"/>
              <a:gd name="connsiteY1" fmla="*/ 448734 h 706967"/>
              <a:gd name="connsiteX2" fmla="*/ 889000 w 1104900"/>
              <a:gd name="connsiteY2" fmla="*/ 0 h 706967"/>
              <a:gd name="connsiteX3" fmla="*/ 541867 w 1104900"/>
              <a:gd name="connsiteY3" fmla="*/ 122767 h 706967"/>
              <a:gd name="connsiteX4" fmla="*/ 651934 w 1104900"/>
              <a:gd name="connsiteY4" fmla="*/ 351367 h 706967"/>
              <a:gd name="connsiteX5" fmla="*/ 431800 w 1104900"/>
              <a:gd name="connsiteY5" fmla="*/ 402167 h 706967"/>
              <a:gd name="connsiteX6" fmla="*/ 220134 w 1104900"/>
              <a:gd name="connsiteY6" fmla="*/ 4234 h 706967"/>
              <a:gd name="connsiteX7" fmla="*/ 0 w 1104900"/>
              <a:gd name="connsiteY7" fmla="*/ 63500 h 706967"/>
              <a:gd name="connsiteX8" fmla="*/ 16934 w 1104900"/>
              <a:gd name="connsiteY8" fmla="*/ 241300 h 706967"/>
              <a:gd name="connsiteX9" fmla="*/ 42334 w 1104900"/>
              <a:gd name="connsiteY9" fmla="*/ 338667 h 706967"/>
              <a:gd name="connsiteX10" fmla="*/ 317500 w 1104900"/>
              <a:gd name="connsiteY10" fmla="*/ 706967 h 706967"/>
              <a:gd name="connsiteX11" fmla="*/ 313267 w 1104900"/>
              <a:gd name="connsiteY11" fmla="*/ 664634 h 706967"/>
              <a:gd name="connsiteX12" fmla="*/ 440267 w 1104900"/>
              <a:gd name="connsiteY12" fmla="*/ 690034 h 706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04900" h="706967">
                <a:moveTo>
                  <a:pt x="440267" y="690034"/>
                </a:moveTo>
                <a:lnTo>
                  <a:pt x="1104900" y="448734"/>
                </a:lnTo>
                <a:lnTo>
                  <a:pt x="889000" y="0"/>
                </a:lnTo>
                <a:lnTo>
                  <a:pt x="541867" y="122767"/>
                </a:lnTo>
                <a:lnTo>
                  <a:pt x="651934" y="351367"/>
                </a:lnTo>
                <a:lnTo>
                  <a:pt x="431800" y="402167"/>
                </a:lnTo>
                <a:lnTo>
                  <a:pt x="220134" y="4234"/>
                </a:lnTo>
                <a:lnTo>
                  <a:pt x="0" y="63500"/>
                </a:lnTo>
                <a:lnTo>
                  <a:pt x="16934" y="241300"/>
                </a:lnTo>
                <a:lnTo>
                  <a:pt x="42334" y="338667"/>
                </a:lnTo>
                <a:lnTo>
                  <a:pt x="317500" y="706967"/>
                </a:lnTo>
                <a:lnTo>
                  <a:pt x="313267" y="664634"/>
                </a:lnTo>
                <a:lnTo>
                  <a:pt x="440267" y="690034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2" name="ZoneTexte 491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9663156" y="1017378"/>
            <a:ext cx="296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59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493" name="ZoneTexte 492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4100020" y="4792514"/>
            <a:ext cx="296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58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494" name="ZoneTexte 493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3548910" y="4961364"/>
            <a:ext cx="296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58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222" name="ZoneTexte 221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5539542" y="2128806"/>
            <a:ext cx="332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60</a:t>
            </a:r>
          </a:p>
        </p:txBody>
      </p:sp>
      <p:sp>
        <p:nvSpPr>
          <p:cNvPr id="2" name="Forme libre 1"/>
          <p:cNvSpPr/>
          <p:nvPr/>
        </p:nvSpPr>
        <p:spPr>
          <a:xfrm>
            <a:off x="9967937" y="5252704"/>
            <a:ext cx="461963" cy="485775"/>
          </a:xfrm>
          <a:custGeom>
            <a:avLst/>
            <a:gdLst>
              <a:gd name="connsiteX0" fmla="*/ 1588 w 461963"/>
              <a:gd name="connsiteY0" fmla="*/ 182562 h 485775"/>
              <a:gd name="connsiteX1" fmla="*/ 293688 w 461963"/>
              <a:gd name="connsiteY1" fmla="*/ 0 h 485775"/>
              <a:gd name="connsiteX2" fmla="*/ 352425 w 461963"/>
              <a:gd name="connsiteY2" fmla="*/ 23812 h 485775"/>
              <a:gd name="connsiteX3" fmla="*/ 407988 w 461963"/>
              <a:gd name="connsiteY3" fmla="*/ 101600 h 485775"/>
              <a:gd name="connsiteX4" fmla="*/ 441325 w 461963"/>
              <a:gd name="connsiteY4" fmla="*/ 166687 h 485775"/>
              <a:gd name="connsiteX5" fmla="*/ 461963 w 461963"/>
              <a:gd name="connsiteY5" fmla="*/ 258762 h 485775"/>
              <a:gd name="connsiteX6" fmla="*/ 0 w 461963"/>
              <a:gd name="connsiteY6" fmla="*/ 485775 h 485775"/>
              <a:gd name="connsiteX7" fmla="*/ 1588 w 461963"/>
              <a:gd name="connsiteY7" fmla="*/ 182562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61963" h="485775">
                <a:moveTo>
                  <a:pt x="1588" y="182562"/>
                </a:moveTo>
                <a:lnTo>
                  <a:pt x="293688" y="0"/>
                </a:lnTo>
                <a:lnTo>
                  <a:pt x="352425" y="23812"/>
                </a:lnTo>
                <a:lnTo>
                  <a:pt x="407988" y="101600"/>
                </a:lnTo>
                <a:lnTo>
                  <a:pt x="441325" y="166687"/>
                </a:lnTo>
                <a:lnTo>
                  <a:pt x="461963" y="258762"/>
                </a:lnTo>
                <a:lnTo>
                  <a:pt x="0" y="485775"/>
                </a:lnTo>
                <a:cubicBezTo>
                  <a:pt x="1588" y="381000"/>
                  <a:pt x="3175" y="276225"/>
                  <a:pt x="1588" y="182562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3" name="ZoneTexte 222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6093589" y="3601897"/>
            <a:ext cx="332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61</a:t>
            </a:r>
          </a:p>
        </p:txBody>
      </p:sp>
      <p:sp>
        <p:nvSpPr>
          <p:cNvPr id="442" name="ZoneTexte 441">
            <a:extLst>
              <a:ext uri="{FF2B5EF4-FFF2-40B4-BE49-F238E27FC236}">
                <a16:creationId xmlns:a16="http://schemas.microsoft.com/office/drawing/2014/main" id="{AC732B55-D4DD-4DBB-865B-BEA5A424BDA3}"/>
              </a:ext>
            </a:extLst>
          </p:cNvPr>
          <p:cNvSpPr txBox="1"/>
          <p:nvPr/>
        </p:nvSpPr>
        <p:spPr>
          <a:xfrm>
            <a:off x="10019869" y="5283662"/>
            <a:ext cx="2519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4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05422" y="52171"/>
            <a:ext cx="1942031" cy="16408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4" name="ZoneTexte 393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5926819" y="182220"/>
            <a:ext cx="296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29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225" name="Titre 1">
            <a:extLst>
              <a:ext uri="{FF2B5EF4-FFF2-40B4-BE49-F238E27FC236}">
                <a16:creationId xmlns:a16="http://schemas.microsoft.com/office/drawing/2014/main" id="{8B186208-2BF6-4725-BB94-EE70ACA64B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8709" y="-99630"/>
            <a:ext cx="5435076" cy="510221"/>
          </a:xfrm>
        </p:spPr>
        <p:txBody>
          <a:bodyPr/>
          <a:lstStyle/>
          <a:p>
            <a:r>
              <a:rPr lang="fr-FR" dirty="0">
                <a:latin typeface="Avenir Next LT Pro" panose="020B0504020202020204" pitchFamily="34" charset="0"/>
              </a:rPr>
              <a:t>Plan de </a:t>
            </a:r>
            <a:r>
              <a:rPr lang="fr-FR" dirty="0" smtClean="0">
                <a:latin typeface="Avenir Next LT Pro" panose="020B0504020202020204" pitchFamily="34" charset="0"/>
              </a:rPr>
              <a:t>Cavale Blanche </a:t>
            </a:r>
            <a:r>
              <a:rPr lang="fr-FR" dirty="0">
                <a:latin typeface="Avenir Next LT Pro" panose="020B0504020202020204" pitchFamily="34" charset="0"/>
              </a:rPr>
              <a:t>/ Espaces verts</a:t>
            </a:r>
          </a:p>
        </p:txBody>
      </p:sp>
      <p:grpSp>
        <p:nvGrpSpPr>
          <p:cNvPr id="227" name="Groupe 226">
            <a:extLst>
              <a:ext uri="{FF2B5EF4-FFF2-40B4-BE49-F238E27FC236}">
                <a16:creationId xmlns:a16="http://schemas.microsoft.com/office/drawing/2014/main" id="{3FC6A3F1-DD9D-4AAE-B864-4F17E9BF0EC9}"/>
              </a:ext>
            </a:extLst>
          </p:cNvPr>
          <p:cNvGrpSpPr/>
          <p:nvPr/>
        </p:nvGrpSpPr>
        <p:grpSpPr>
          <a:xfrm>
            <a:off x="57705" y="293885"/>
            <a:ext cx="2489767" cy="2232215"/>
            <a:chOff x="9750235" y="731818"/>
            <a:chExt cx="2489767" cy="2232215"/>
          </a:xfrm>
        </p:grpSpPr>
        <p:sp>
          <p:nvSpPr>
            <p:cNvPr id="228" name="ZoneTexte 227">
              <a:extLst>
                <a:ext uri="{FF2B5EF4-FFF2-40B4-BE49-F238E27FC236}">
                  <a16:creationId xmlns:a16="http://schemas.microsoft.com/office/drawing/2014/main" id="{B5C6F68F-A185-47B9-A8BF-66B6E0FEB023}"/>
                </a:ext>
              </a:extLst>
            </p:cNvPr>
            <p:cNvSpPr txBox="1"/>
            <p:nvPr/>
          </p:nvSpPr>
          <p:spPr>
            <a:xfrm>
              <a:off x="9750235" y="901930"/>
              <a:ext cx="2489767" cy="2062103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lvl="1"/>
              <a:endParaRPr lang="fr-FR" sz="1600" dirty="0"/>
            </a:p>
            <a:p>
              <a:pPr lvl="1"/>
              <a:r>
                <a:rPr lang="fr-FR" sz="1600" dirty="0">
                  <a:latin typeface="Avenir Next LT Pro" panose="020B0504020202020204" pitchFamily="34" charset="0"/>
                </a:rPr>
                <a:t>Zone de priorité 1</a:t>
              </a:r>
            </a:p>
            <a:p>
              <a:endParaRPr lang="fr-FR" sz="800" dirty="0">
                <a:latin typeface="Avenir Next LT Pro" panose="020B0504020202020204" pitchFamily="34" charset="0"/>
              </a:endParaRPr>
            </a:p>
            <a:p>
              <a:pPr lvl="1"/>
              <a:r>
                <a:rPr lang="fr-FR" sz="1600" dirty="0">
                  <a:latin typeface="Avenir Next LT Pro" panose="020B0504020202020204" pitchFamily="34" charset="0"/>
                </a:rPr>
                <a:t>Zone de priorité 2</a:t>
              </a:r>
            </a:p>
            <a:p>
              <a:endParaRPr lang="fr-FR" sz="800" dirty="0">
                <a:latin typeface="Avenir Next LT Pro" panose="020B0504020202020204" pitchFamily="34" charset="0"/>
              </a:endParaRPr>
            </a:p>
            <a:p>
              <a:pPr lvl="1"/>
              <a:r>
                <a:rPr lang="fr-FR" sz="1600" dirty="0">
                  <a:latin typeface="Avenir Next LT Pro" panose="020B0504020202020204" pitchFamily="34" charset="0"/>
                </a:rPr>
                <a:t>Zone de priorité 3</a:t>
              </a:r>
            </a:p>
            <a:p>
              <a:pPr lvl="1"/>
              <a:endParaRPr lang="fr-FR" sz="800" dirty="0">
                <a:latin typeface="Avenir Next LT Pro" panose="020B0504020202020204" pitchFamily="34" charset="0"/>
              </a:endParaRPr>
            </a:p>
            <a:p>
              <a:pPr lvl="1"/>
              <a:r>
                <a:rPr lang="fr-FR" sz="1600" dirty="0">
                  <a:latin typeface="Avenir Next LT Pro" panose="020B0504020202020204" pitchFamily="34" charset="0"/>
                </a:rPr>
                <a:t>Patio</a:t>
              </a:r>
            </a:p>
            <a:p>
              <a:pPr lvl="1"/>
              <a:endParaRPr lang="fr-FR" sz="800" dirty="0">
                <a:latin typeface="Avenir Next LT Pro" panose="020B0504020202020204" pitchFamily="34" charset="0"/>
              </a:endParaRPr>
            </a:p>
            <a:p>
              <a:pPr lvl="1"/>
              <a:r>
                <a:rPr lang="fr-FR" sz="1600" dirty="0">
                  <a:latin typeface="Avenir Next LT Pro" panose="020B0504020202020204" pitchFamily="34" charset="0"/>
                </a:rPr>
                <a:t>Toiture végétalisée</a:t>
              </a:r>
            </a:p>
          </p:txBody>
        </p:sp>
        <p:sp>
          <p:nvSpPr>
            <p:cNvPr id="229" name="Titre 1">
              <a:extLst>
                <a:ext uri="{FF2B5EF4-FFF2-40B4-BE49-F238E27FC236}">
                  <a16:creationId xmlns:a16="http://schemas.microsoft.com/office/drawing/2014/main" id="{5E250AAF-191C-4BD3-AB5A-7CB5B735840D}"/>
                </a:ext>
              </a:extLst>
            </p:cNvPr>
            <p:cNvSpPr txBox="1">
              <a:spLocks/>
            </p:cNvSpPr>
            <p:nvPr/>
          </p:nvSpPr>
          <p:spPr>
            <a:xfrm>
              <a:off x="10345805" y="731818"/>
              <a:ext cx="1141361" cy="373452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en-US" sz="1996" b="1" kern="1200" baseline="0">
                  <a:solidFill>
                    <a:schemeClr val="tx1"/>
                  </a:solidFill>
                  <a:latin typeface="+mj-lt"/>
                  <a:ea typeface="Verdana" panose="020B0604030504040204" pitchFamily="34" charset="0"/>
                  <a:cs typeface="Verdana" panose="020B0604030504040204" pitchFamily="34" charset="0"/>
                </a:defRPr>
              </a:lvl1pPr>
            </a:lstStyle>
            <a:p>
              <a:pPr algn="ctr"/>
              <a:r>
                <a:rPr lang="fr-FR" sz="1600" dirty="0">
                  <a:latin typeface="Avenir Next LT Pro" panose="020B0504020202020204" pitchFamily="34" charset="0"/>
                </a:rPr>
                <a:t>Légende</a:t>
              </a:r>
            </a:p>
          </p:txBody>
        </p:sp>
        <p:sp>
          <p:nvSpPr>
            <p:cNvPr id="230" name="Rectangle 229">
              <a:extLst>
                <a:ext uri="{FF2B5EF4-FFF2-40B4-BE49-F238E27FC236}">
                  <a16:creationId xmlns:a16="http://schemas.microsoft.com/office/drawing/2014/main" id="{8CC009F1-12BB-414B-922E-E9CA35360829}"/>
                </a:ext>
              </a:extLst>
            </p:cNvPr>
            <p:cNvSpPr/>
            <p:nvPr/>
          </p:nvSpPr>
          <p:spPr>
            <a:xfrm>
              <a:off x="9840376" y="1237165"/>
              <a:ext cx="381709" cy="165561"/>
            </a:xfrm>
            <a:prstGeom prst="rect">
              <a:avLst/>
            </a:prstGeom>
            <a:solidFill>
              <a:srgbClr val="E2F0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5" name="Rectangle 234">
              <a:extLst>
                <a:ext uri="{FF2B5EF4-FFF2-40B4-BE49-F238E27FC236}">
                  <a16:creationId xmlns:a16="http://schemas.microsoft.com/office/drawing/2014/main" id="{5770EBBE-A5E6-4CDE-BA46-773C64F403FA}"/>
                </a:ext>
              </a:extLst>
            </p:cNvPr>
            <p:cNvSpPr/>
            <p:nvPr/>
          </p:nvSpPr>
          <p:spPr>
            <a:xfrm>
              <a:off x="9837538" y="1597415"/>
              <a:ext cx="381709" cy="165561"/>
            </a:xfrm>
            <a:prstGeom prst="rect">
              <a:avLst/>
            </a:prstGeom>
            <a:solidFill>
              <a:srgbClr val="FFF2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6" name="Rectangle 235">
              <a:extLst>
                <a:ext uri="{FF2B5EF4-FFF2-40B4-BE49-F238E27FC236}">
                  <a16:creationId xmlns:a16="http://schemas.microsoft.com/office/drawing/2014/main" id="{1FE20A0F-52F4-428F-8409-519A27168F1C}"/>
                </a:ext>
              </a:extLst>
            </p:cNvPr>
            <p:cNvSpPr/>
            <p:nvPr/>
          </p:nvSpPr>
          <p:spPr>
            <a:xfrm>
              <a:off x="9840376" y="1954904"/>
              <a:ext cx="381709" cy="165561"/>
            </a:xfrm>
            <a:prstGeom prst="rect">
              <a:avLst/>
            </a:prstGeom>
            <a:solidFill>
              <a:srgbClr val="FCDA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39" name="Rectangle 238">
            <a:extLst>
              <a:ext uri="{FF2B5EF4-FFF2-40B4-BE49-F238E27FC236}">
                <a16:creationId xmlns:a16="http://schemas.microsoft.com/office/drawing/2014/main" id="{DA1F533D-BCBF-4929-A603-CBA1DEE974E8}"/>
              </a:ext>
            </a:extLst>
          </p:cNvPr>
          <p:cNvSpPr/>
          <p:nvPr/>
        </p:nvSpPr>
        <p:spPr>
          <a:xfrm>
            <a:off x="163731" y="1874460"/>
            <a:ext cx="381709" cy="165561"/>
          </a:xfrm>
          <a:prstGeom prst="rect">
            <a:avLst/>
          </a:prstGeom>
          <a:pattFill prst="lgCheck">
            <a:fgClr>
              <a:srgbClr val="B17ED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41" name="Rectangle 240">
            <a:extLst>
              <a:ext uri="{FF2B5EF4-FFF2-40B4-BE49-F238E27FC236}">
                <a16:creationId xmlns:a16="http://schemas.microsoft.com/office/drawing/2014/main" id="{FD8C36ED-F34B-4C67-B8F4-F5CCE9AD7F72}"/>
              </a:ext>
            </a:extLst>
          </p:cNvPr>
          <p:cNvSpPr/>
          <p:nvPr/>
        </p:nvSpPr>
        <p:spPr>
          <a:xfrm>
            <a:off x="153480" y="2247861"/>
            <a:ext cx="381709" cy="165561"/>
          </a:xfrm>
          <a:prstGeom prst="rect">
            <a:avLst/>
          </a:prstGeom>
          <a:pattFill prst="zigZag">
            <a:fgClr>
              <a:srgbClr val="0070C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Forme libre 5"/>
          <p:cNvSpPr/>
          <p:nvPr/>
        </p:nvSpPr>
        <p:spPr>
          <a:xfrm>
            <a:off x="6373471" y="1424343"/>
            <a:ext cx="317500" cy="622300"/>
          </a:xfrm>
          <a:custGeom>
            <a:avLst/>
            <a:gdLst>
              <a:gd name="connsiteX0" fmla="*/ 250825 w 317500"/>
              <a:gd name="connsiteY0" fmla="*/ 9525 h 622300"/>
              <a:gd name="connsiteX1" fmla="*/ 250825 w 317500"/>
              <a:gd name="connsiteY1" fmla="*/ 9525 h 622300"/>
              <a:gd name="connsiteX2" fmla="*/ 73025 w 317500"/>
              <a:gd name="connsiteY2" fmla="*/ 0 h 622300"/>
              <a:gd name="connsiteX3" fmla="*/ 77787 w 317500"/>
              <a:gd name="connsiteY3" fmla="*/ 314325 h 622300"/>
              <a:gd name="connsiteX4" fmla="*/ 0 w 317500"/>
              <a:gd name="connsiteY4" fmla="*/ 306387 h 622300"/>
              <a:gd name="connsiteX5" fmla="*/ 1587 w 317500"/>
              <a:gd name="connsiteY5" fmla="*/ 495300 h 622300"/>
              <a:gd name="connsiteX6" fmla="*/ 200025 w 317500"/>
              <a:gd name="connsiteY6" fmla="*/ 495300 h 622300"/>
              <a:gd name="connsiteX7" fmla="*/ 200025 w 317500"/>
              <a:gd name="connsiteY7" fmla="*/ 622300 h 622300"/>
              <a:gd name="connsiteX8" fmla="*/ 317500 w 317500"/>
              <a:gd name="connsiteY8" fmla="*/ 619125 h 622300"/>
              <a:gd name="connsiteX9" fmla="*/ 317500 w 317500"/>
              <a:gd name="connsiteY9" fmla="*/ 538162 h 622300"/>
              <a:gd name="connsiteX10" fmla="*/ 249237 w 317500"/>
              <a:gd name="connsiteY10" fmla="*/ 538162 h 622300"/>
              <a:gd name="connsiteX11" fmla="*/ 250825 w 317500"/>
              <a:gd name="connsiteY11" fmla="*/ 9525 h 622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7500" h="622300">
                <a:moveTo>
                  <a:pt x="250825" y="9525"/>
                </a:moveTo>
                <a:lnTo>
                  <a:pt x="250825" y="9525"/>
                </a:lnTo>
                <a:lnTo>
                  <a:pt x="73025" y="0"/>
                </a:lnTo>
                <a:cubicBezTo>
                  <a:pt x="74612" y="104775"/>
                  <a:pt x="76200" y="209550"/>
                  <a:pt x="77787" y="314325"/>
                </a:cubicBezTo>
                <a:lnTo>
                  <a:pt x="0" y="306387"/>
                </a:lnTo>
                <a:lnTo>
                  <a:pt x="1587" y="495300"/>
                </a:lnTo>
                <a:lnTo>
                  <a:pt x="200025" y="495300"/>
                </a:lnTo>
                <a:lnTo>
                  <a:pt x="200025" y="622300"/>
                </a:lnTo>
                <a:lnTo>
                  <a:pt x="317500" y="619125"/>
                </a:lnTo>
                <a:lnTo>
                  <a:pt x="317500" y="538162"/>
                </a:lnTo>
                <a:lnTo>
                  <a:pt x="249237" y="538162"/>
                </a:lnTo>
                <a:cubicBezTo>
                  <a:pt x="249766" y="361950"/>
                  <a:pt x="250296" y="185737"/>
                  <a:pt x="250825" y="9525"/>
                </a:cubicBezTo>
                <a:close/>
              </a:path>
            </a:pathLst>
          </a:custGeom>
          <a:pattFill prst="zigZag">
            <a:fgClr>
              <a:srgbClr val="0070C0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Forme libre 7"/>
          <p:cNvSpPr/>
          <p:nvPr/>
        </p:nvSpPr>
        <p:spPr>
          <a:xfrm>
            <a:off x="6493286" y="1622423"/>
            <a:ext cx="85614" cy="143319"/>
          </a:xfrm>
          <a:custGeom>
            <a:avLst/>
            <a:gdLst>
              <a:gd name="connsiteX0" fmla="*/ 0 w 115888"/>
              <a:gd name="connsiteY0" fmla="*/ 0 h 153988"/>
              <a:gd name="connsiteX1" fmla="*/ 115888 w 115888"/>
              <a:gd name="connsiteY1" fmla="*/ 69850 h 153988"/>
              <a:gd name="connsiteX2" fmla="*/ 115888 w 115888"/>
              <a:gd name="connsiteY2" fmla="*/ 152400 h 153988"/>
              <a:gd name="connsiteX3" fmla="*/ 19050 w 115888"/>
              <a:gd name="connsiteY3" fmla="*/ 153988 h 153988"/>
              <a:gd name="connsiteX4" fmla="*/ 6350 w 115888"/>
              <a:gd name="connsiteY4" fmla="*/ 152400 h 153988"/>
              <a:gd name="connsiteX5" fmla="*/ 0 w 115888"/>
              <a:gd name="connsiteY5" fmla="*/ 0 h 153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5888" h="153988">
                <a:moveTo>
                  <a:pt x="0" y="0"/>
                </a:moveTo>
                <a:lnTo>
                  <a:pt x="115888" y="69850"/>
                </a:lnTo>
                <a:lnTo>
                  <a:pt x="115888" y="152400"/>
                </a:lnTo>
                <a:lnTo>
                  <a:pt x="19050" y="153988"/>
                </a:lnTo>
                <a:lnTo>
                  <a:pt x="6350" y="152400"/>
                </a:lnTo>
                <a:lnTo>
                  <a:pt x="0" y="0"/>
                </a:lnTo>
                <a:close/>
              </a:path>
            </a:pathLst>
          </a:custGeom>
          <a:pattFill prst="lgCheck">
            <a:fgClr>
              <a:srgbClr val="B17ED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Forme libre 3"/>
          <p:cNvSpPr/>
          <p:nvPr/>
        </p:nvSpPr>
        <p:spPr>
          <a:xfrm>
            <a:off x="5292725" y="4483100"/>
            <a:ext cx="733425" cy="152400"/>
          </a:xfrm>
          <a:custGeom>
            <a:avLst/>
            <a:gdLst>
              <a:gd name="connsiteX0" fmla="*/ 733425 w 733425"/>
              <a:gd name="connsiteY0" fmla="*/ 107950 h 152400"/>
              <a:gd name="connsiteX1" fmla="*/ 731838 w 733425"/>
              <a:gd name="connsiteY1" fmla="*/ 152400 h 152400"/>
              <a:gd name="connsiteX2" fmla="*/ 134938 w 733425"/>
              <a:gd name="connsiteY2" fmla="*/ 134938 h 152400"/>
              <a:gd name="connsiteX3" fmla="*/ 30163 w 733425"/>
              <a:gd name="connsiteY3" fmla="*/ 66675 h 152400"/>
              <a:gd name="connsiteX4" fmla="*/ 0 w 733425"/>
              <a:gd name="connsiteY4" fmla="*/ 26988 h 152400"/>
              <a:gd name="connsiteX5" fmla="*/ 15875 w 733425"/>
              <a:gd name="connsiteY5" fmla="*/ 0 h 152400"/>
              <a:gd name="connsiteX6" fmla="*/ 131763 w 733425"/>
              <a:gd name="connsiteY6" fmla="*/ 96838 h 152400"/>
              <a:gd name="connsiteX7" fmla="*/ 733425 w 733425"/>
              <a:gd name="connsiteY7" fmla="*/ 107950 h 15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3425" h="152400">
                <a:moveTo>
                  <a:pt x="733425" y="107950"/>
                </a:moveTo>
                <a:lnTo>
                  <a:pt x="731838" y="152400"/>
                </a:lnTo>
                <a:lnTo>
                  <a:pt x="134938" y="134938"/>
                </a:lnTo>
                <a:lnTo>
                  <a:pt x="30163" y="66675"/>
                </a:lnTo>
                <a:lnTo>
                  <a:pt x="0" y="26988"/>
                </a:lnTo>
                <a:lnTo>
                  <a:pt x="15875" y="0"/>
                </a:lnTo>
                <a:lnTo>
                  <a:pt x="131763" y="96838"/>
                </a:lnTo>
                <a:lnTo>
                  <a:pt x="733425" y="10795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6029325" y="4289500"/>
            <a:ext cx="45719" cy="193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5" name="Rectangle 244"/>
          <p:cNvSpPr/>
          <p:nvPr/>
        </p:nvSpPr>
        <p:spPr>
          <a:xfrm>
            <a:off x="6044951" y="3316983"/>
            <a:ext cx="45719" cy="1936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6" name="Rectangle 245"/>
          <p:cNvSpPr/>
          <p:nvPr/>
        </p:nvSpPr>
        <p:spPr>
          <a:xfrm>
            <a:off x="5282507" y="2989652"/>
            <a:ext cx="752223" cy="4571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Forme libre 9"/>
          <p:cNvSpPr/>
          <p:nvPr/>
        </p:nvSpPr>
        <p:spPr>
          <a:xfrm>
            <a:off x="5237163" y="2973388"/>
            <a:ext cx="39687" cy="147637"/>
          </a:xfrm>
          <a:custGeom>
            <a:avLst/>
            <a:gdLst>
              <a:gd name="connsiteX0" fmla="*/ 39687 w 39687"/>
              <a:gd name="connsiteY0" fmla="*/ 49212 h 147637"/>
              <a:gd name="connsiteX1" fmla="*/ 36512 w 39687"/>
              <a:gd name="connsiteY1" fmla="*/ 147637 h 147637"/>
              <a:gd name="connsiteX2" fmla="*/ 0 w 39687"/>
              <a:gd name="connsiteY2" fmla="*/ 142875 h 147637"/>
              <a:gd name="connsiteX3" fmla="*/ 23812 w 39687"/>
              <a:gd name="connsiteY3" fmla="*/ 0 h 147637"/>
              <a:gd name="connsiteX4" fmla="*/ 39687 w 39687"/>
              <a:gd name="connsiteY4" fmla="*/ 49212 h 1476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687" h="147637">
                <a:moveTo>
                  <a:pt x="39687" y="49212"/>
                </a:moveTo>
                <a:lnTo>
                  <a:pt x="36512" y="147637"/>
                </a:lnTo>
                <a:lnTo>
                  <a:pt x="0" y="142875"/>
                </a:lnTo>
                <a:lnTo>
                  <a:pt x="23812" y="0"/>
                </a:lnTo>
                <a:lnTo>
                  <a:pt x="39687" y="49212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9" name="Rectangle 248"/>
          <p:cNvSpPr/>
          <p:nvPr/>
        </p:nvSpPr>
        <p:spPr>
          <a:xfrm>
            <a:off x="5261960" y="4157304"/>
            <a:ext cx="45719" cy="11160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0" name="Rectangle 249"/>
          <p:cNvSpPr/>
          <p:nvPr/>
        </p:nvSpPr>
        <p:spPr>
          <a:xfrm>
            <a:off x="5238125" y="3975114"/>
            <a:ext cx="45719" cy="11160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Forme libre 11"/>
          <p:cNvSpPr/>
          <p:nvPr/>
        </p:nvSpPr>
        <p:spPr>
          <a:xfrm>
            <a:off x="5192713" y="3351213"/>
            <a:ext cx="80962" cy="542925"/>
          </a:xfrm>
          <a:custGeom>
            <a:avLst/>
            <a:gdLst>
              <a:gd name="connsiteX0" fmla="*/ 80962 w 80962"/>
              <a:gd name="connsiteY0" fmla="*/ 0 h 542925"/>
              <a:gd name="connsiteX1" fmla="*/ 79375 w 80962"/>
              <a:gd name="connsiteY1" fmla="*/ 55562 h 542925"/>
              <a:gd name="connsiteX2" fmla="*/ 44450 w 80962"/>
              <a:gd name="connsiteY2" fmla="*/ 55562 h 542925"/>
              <a:gd name="connsiteX3" fmla="*/ 36512 w 80962"/>
              <a:gd name="connsiteY3" fmla="*/ 363537 h 542925"/>
              <a:gd name="connsiteX4" fmla="*/ 65087 w 80962"/>
              <a:gd name="connsiteY4" fmla="*/ 542925 h 542925"/>
              <a:gd name="connsiteX5" fmla="*/ 22225 w 80962"/>
              <a:gd name="connsiteY5" fmla="*/ 542925 h 542925"/>
              <a:gd name="connsiteX6" fmla="*/ 0 w 80962"/>
              <a:gd name="connsiteY6" fmla="*/ 342900 h 542925"/>
              <a:gd name="connsiteX7" fmla="*/ 17462 w 80962"/>
              <a:gd name="connsiteY7" fmla="*/ 1587 h 542925"/>
              <a:gd name="connsiteX8" fmla="*/ 80962 w 80962"/>
              <a:gd name="connsiteY8" fmla="*/ 0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962" h="542925">
                <a:moveTo>
                  <a:pt x="80962" y="0"/>
                </a:moveTo>
                <a:lnTo>
                  <a:pt x="79375" y="55562"/>
                </a:lnTo>
                <a:lnTo>
                  <a:pt x="44450" y="55562"/>
                </a:lnTo>
                <a:lnTo>
                  <a:pt x="36512" y="363537"/>
                </a:lnTo>
                <a:lnTo>
                  <a:pt x="65087" y="542925"/>
                </a:lnTo>
                <a:lnTo>
                  <a:pt x="22225" y="542925"/>
                </a:lnTo>
                <a:lnTo>
                  <a:pt x="0" y="342900"/>
                </a:lnTo>
                <a:lnTo>
                  <a:pt x="17462" y="1587"/>
                </a:lnTo>
                <a:lnTo>
                  <a:pt x="80962" y="0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75C6E816-C31C-4648-85B4-C3ED98432046}"/>
              </a:ext>
            </a:extLst>
          </p:cNvPr>
          <p:cNvSpPr/>
          <p:nvPr/>
        </p:nvSpPr>
        <p:spPr>
          <a:xfrm rot="5400000">
            <a:off x="5621599" y="3082998"/>
            <a:ext cx="233298" cy="15390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Forme libre 12"/>
          <p:cNvSpPr/>
          <p:nvPr/>
        </p:nvSpPr>
        <p:spPr>
          <a:xfrm>
            <a:off x="5578662" y="4032186"/>
            <a:ext cx="248920" cy="213360"/>
          </a:xfrm>
          <a:custGeom>
            <a:avLst/>
            <a:gdLst>
              <a:gd name="connsiteX0" fmla="*/ 0 w 248920"/>
              <a:gd name="connsiteY0" fmla="*/ 0 h 213360"/>
              <a:gd name="connsiteX1" fmla="*/ 172720 w 248920"/>
              <a:gd name="connsiteY1" fmla="*/ 5080 h 213360"/>
              <a:gd name="connsiteX2" fmla="*/ 167640 w 248920"/>
              <a:gd name="connsiteY2" fmla="*/ 40640 h 213360"/>
              <a:gd name="connsiteX3" fmla="*/ 248920 w 248920"/>
              <a:gd name="connsiteY3" fmla="*/ 127000 h 213360"/>
              <a:gd name="connsiteX4" fmla="*/ 248920 w 248920"/>
              <a:gd name="connsiteY4" fmla="*/ 213360 h 213360"/>
              <a:gd name="connsiteX5" fmla="*/ 0 w 248920"/>
              <a:gd name="connsiteY5" fmla="*/ 198120 h 213360"/>
              <a:gd name="connsiteX6" fmla="*/ 0 w 248920"/>
              <a:gd name="connsiteY6" fmla="*/ 0 h 213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8920" h="213360">
                <a:moveTo>
                  <a:pt x="0" y="0"/>
                </a:moveTo>
                <a:lnTo>
                  <a:pt x="172720" y="5080"/>
                </a:lnTo>
                <a:lnTo>
                  <a:pt x="167640" y="40640"/>
                </a:lnTo>
                <a:lnTo>
                  <a:pt x="248920" y="127000"/>
                </a:lnTo>
                <a:lnTo>
                  <a:pt x="248920" y="213360"/>
                </a:lnTo>
                <a:lnTo>
                  <a:pt x="0" y="198120"/>
                </a:lnTo>
                <a:lnTo>
                  <a:pt x="0" y="0"/>
                </a:lnTo>
                <a:close/>
              </a:path>
            </a:pathLst>
          </a:custGeom>
          <a:pattFill prst="lgCheck">
            <a:fgClr>
              <a:srgbClr val="B17ED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2" name="ZoneTexte 251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5289129" y="4323534"/>
            <a:ext cx="296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62</a:t>
            </a:r>
          </a:p>
        </p:txBody>
      </p:sp>
      <p:sp>
        <p:nvSpPr>
          <p:cNvPr id="253" name="ZoneTexte 252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5145605" y="3640666"/>
            <a:ext cx="296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63</a:t>
            </a:r>
          </a:p>
        </p:txBody>
      </p:sp>
      <p:sp>
        <p:nvSpPr>
          <p:cNvPr id="256" name="ZoneTexte 255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5350132" y="2969090"/>
            <a:ext cx="3080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64</a:t>
            </a:r>
          </a:p>
        </p:txBody>
      </p:sp>
      <p:sp>
        <p:nvSpPr>
          <p:cNvPr id="258" name="ZoneTexte 257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5879597" y="4193543"/>
            <a:ext cx="296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65</a:t>
            </a:r>
          </a:p>
        </p:txBody>
      </p:sp>
      <p:sp>
        <p:nvSpPr>
          <p:cNvPr id="259" name="ZoneTexte 258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5566801" y="3044681"/>
            <a:ext cx="296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66</a:t>
            </a:r>
          </a:p>
          <a:p>
            <a:endParaRPr lang="fr-FR" sz="1200" b="1" spc="-100" dirty="0" smtClean="0">
              <a:latin typeface="Avenir Next LT Pro" panose="020B0504020202020204" pitchFamily="34" charset="0"/>
            </a:endParaRPr>
          </a:p>
        </p:txBody>
      </p:sp>
      <p:sp>
        <p:nvSpPr>
          <p:cNvPr id="386" name="ZoneTexte 385">
            <a:extLst>
              <a:ext uri="{FF2B5EF4-FFF2-40B4-BE49-F238E27FC236}">
                <a16:creationId xmlns:a16="http://schemas.microsoft.com/office/drawing/2014/main" id="{B924D0B3-2526-4956-8FFA-71C806F56303}"/>
              </a:ext>
            </a:extLst>
          </p:cNvPr>
          <p:cNvSpPr txBox="1"/>
          <p:nvPr/>
        </p:nvSpPr>
        <p:spPr>
          <a:xfrm>
            <a:off x="9206855" y="1689948"/>
            <a:ext cx="2776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19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65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9D8C90641AB84DAD86EE116789E577" ma:contentTypeVersion="10" ma:contentTypeDescription="Crée un document." ma:contentTypeScope="" ma:versionID="b50c5d7a67b18620cb8282227e712972">
  <xsd:schema xmlns:xsd="http://www.w3.org/2001/XMLSchema" xmlns:xs="http://www.w3.org/2001/XMLSchema" xmlns:p="http://schemas.microsoft.com/office/2006/metadata/properties" xmlns:ns2="e01c57f9-faaf-4fb7-a962-8e2fe7b511de" targetNamespace="http://schemas.microsoft.com/office/2006/metadata/properties" ma:root="true" ma:fieldsID="4de8dfd3b33c283bd1a455c80817a7f7" ns2:_="">
    <xsd:import namespace="e01c57f9-faaf-4fb7-a962-8e2fe7b511d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1c57f9-faaf-4fb7-a962-8e2fe7b511d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D3F0893-23D6-46FB-9BC8-E65090E4614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01c57f9-faaf-4fb7-a962-8e2fe7b511d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C2873F6-B8A2-4D33-B8F1-C17F480A00A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83E0568-1EB9-4592-BDDE-55B113FF7481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e01c57f9-faaf-4fb7-a962-8e2fe7b511de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Thème Stratum</Template>
  <TotalTime>42286</TotalTime>
  <Words>91</Words>
  <Application>Microsoft Office PowerPoint</Application>
  <PresentationFormat>Grand écran</PresentationFormat>
  <Paragraphs>80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Arial</vt:lpstr>
      <vt:lpstr>Avenir Next LT Pro</vt:lpstr>
      <vt:lpstr>Calibri</vt:lpstr>
      <vt:lpstr>Calibri Light</vt:lpstr>
      <vt:lpstr>Verdana</vt:lpstr>
      <vt:lpstr>Thème Office</vt:lpstr>
      <vt:lpstr>Plan de Cavale Blanche / Espaces verts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 de Morvan / Espaces verts</dc:title>
  <dc:creator>Clara Devouassoux</dc:creator>
  <cp:lastModifiedBy>KEROMNES Loïc</cp:lastModifiedBy>
  <cp:revision>88</cp:revision>
  <cp:lastPrinted>2025-03-03T10:12:37Z</cp:lastPrinted>
  <dcterms:created xsi:type="dcterms:W3CDTF">2021-07-05T10:22:51Z</dcterms:created>
  <dcterms:modified xsi:type="dcterms:W3CDTF">2025-10-31T10:10:05Z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0x010100CF9D8C90641AB84DAD86EE116789E577</vt:lpwstr>
  </property>
</Properties>
</file>